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77" r:id="rId2"/>
    <p:sldId id="290" r:id="rId3"/>
    <p:sldId id="291" r:id="rId4"/>
    <p:sldId id="283" r:id="rId5"/>
    <p:sldId id="294" r:id="rId6"/>
    <p:sldId id="297" r:id="rId7"/>
    <p:sldId id="298" r:id="rId8"/>
    <p:sldId id="289" r:id="rId9"/>
    <p:sldId id="299" r:id="rId10"/>
    <p:sldId id="330" r:id="rId11"/>
    <p:sldId id="300" r:id="rId12"/>
    <p:sldId id="326" r:id="rId13"/>
    <p:sldId id="327" r:id="rId14"/>
    <p:sldId id="328" r:id="rId15"/>
    <p:sldId id="301" r:id="rId16"/>
    <p:sldId id="282" r:id="rId17"/>
    <p:sldId id="287" r:id="rId18"/>
    <p:sldId id="276" r:id="rId19"/>
    <p:sldId id="264" r:id="rId20"/>
    <p:sldId id="311" r:id="rId21"/>
    <p:sldId id="312" r:id="rId22"/>
    <p:sldId id="262" r:id="rId23"/>
    <p:sldId id="310" r:id="rId24"/>
    <p:sldId id="309" r:id="rId25"/>
    <p:sldId id="275" r:id="rId26"/>
    <p:sldId id="325" r:id="rId27"/>
    <p:sldId id="333" r:id="rId28"/>
    <p:sldId id="314" r:id="rId29"/>
    <p:sldId id="321" r:id="rId30"/>
    <p:sldId id="316" r:id="rId31"/>
    <p:sldId id="323" r:id="rId32"/>
    <p:sldId id="318" r:id="rId33"/>
    <p:sldId id="334" r:id="rId34"/>
    <p:sldId id="335" r:id="rId35"/>
    <p:sldId id="284" r:id="rId36"/>
    <p:sldId id="306" r:id="rId37"/>
    <p:sldId id="332" r:id="rId38"/>
    <p:sldId id="270" r:id="rId39"/>
  </p:sldIdLst>
  <p:sldSz cx="9144000" cy="6858000" type="screen4x3"/>
  <p:notesSz cx="6797675" cy="9926638"/>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p:scale>
          <a:sx n="114" d="100"/>
          <a:sy n="114" d="100"/>
        </p:scale>
        <p:origin x="-1482"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20387348265649E-2"/>
          <c:y val="4.6374014582619263E-2"/>
          <c:w val="0.47214772030160901"/>
          <c:h val="0.7614233438756115"/>
        </c:manualLayout>
      </c:layout>
      <c:pieChart>
        <c:varyColors val="1"/>
        <c:ser>
          <c:idx val="0"/>
          <c:order val="0"/>
          <c:dPt>
            <c:idx val="0"/>
            <c:bubble3D val="0"/>
            <c:explosion val="27"/>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0DA-47E0-B129-D2E7972191E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0DA-47E0-B129-D2E7972191EA}"/>
              </c:ext>
            </c:extLst>
          </c:dPt>
          <c:dLbls>
            <c:dLbl>
              <c:idx val="0"/>
              <c:layout/>
              <c:tx>
                <c:rich>
                  <a:bodyPr/>
                  <a:lstStyle/>
                  <a:p>
                    <a:r>
                      <a:rPr lang="en-US" dirty="0"/>
                      <a:t>99,15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0DA-47E0-B129-D2E7972191EA}"/>
                </c:ext>
              </c:extLst>
            </c:dLbl>
            <c:dLbl>
              <c:idx val="1"/>
              <c:layout>
                <c:manualLayout>
                  <c:x val="-2.7724956107503484E-2"/>
                  <c:y val="3.4780510936964451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r>
                      <a:rPr lang="en-US" sz="1000" b="1" dirty="0">
                        <a:solidFill>
                          <a:schemeClr val="tx1"/>
                        </a:solidFill>
                      </a:rPr>
                      <a:t>0,85</a:t>
                    </a: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4849193703314465E-2"/>
                      <c:h val="8.4246126491758333E-2"/>
                    </c:manualLayout>
                  </c15:layout>
                </c:ext>
                <c:ext xmlns:c16="http://schemas.microsoft.com/office/drawing/2014/chart" uri="{C3380CC4-5D6E-409C-BE32-E72D297353CC}">
                  <c16:uniqueId val="{00000003-F0DA-47E0-B129-D2E7972191E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[sbsistema_2017_2018_svyturelis.xls]Lapas1!$C$5:$C$6</c:f>
              <c:strCache>
                <c:ptCount val="2"/>
                <c:pt idx="0">
                  <c:v>Pasitikrinusių sveikatą vaikų dalis</c:v>
                </c:pt>
                <c:pt idx="1">
                  <c:v>Nepasitikrinusių sveikatą vaikų dalis</c:v>
                </c:pt>
              </c:strCache>
            </c:strRef>
          </c:cat>
          <c:val>
            <c:numRef>
              <c:f>[sbsistema_2017_2018_svyturelis.xls]Lapas1!$D$5:$D$6</c:f>
              <c:numCache>
                <c:formatCode>General</c:formatCode>
                <c:ptCount val="2"/>
                <c:pt idx="0">
                  <c:v>116</c:v>
                </c:pt>
                <c:pt idx="1">
                  <c:v>1</c:v>
                </c:pt>
              </c:numCache>
            </c:numRef>
          </c:val>
          <c:extLst xmlns:c16r2="http://schemas.microsoft.com/office/drawing/2015/06/chart">
            <c:ext xmlns:c16="http://schemas.microsoft.com/office/drawing/2014/chart" uri="{C3380CC4-5D6E-409C-BE32-E72D297353CC}">
              <c16:uniqueId val="{00000004-F0DA-47E0-B129-D2E7972191E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420999608457744"/>
          <c:y val="0.43989684276945135"/>
          <c:w val="0.42458850463478054"/>
          <c:h val="0.23239345418003926"/>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ln>
                <a:solidFill>
                  <a:schemeClr val="tx1"/>
                </a:solidFill>
              </a:ln>
              <a:solidFill>
                <a:schemeClr val="tx1">
                  <a:lumMod val="65000"/>
                  <a:lumOff val="35000"/>
                </a:schemeClr>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lt-L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[sbsistema_2017_2018_svyturelis.xls]Lapas7!$B$2:$B$15</c:f>
              <c:strCache>
                <c:ptCount val="14"/>
                <c:pt idx="0">
                  <c:v>Klausos sutrikimai</c:v>
                </c:pt>
                <c:pt idx="1">
                  <c:v>Regos sutirikimai</c:v>
                </c:pt>
                <c:pt idx="2">
                  <c:v>Kraujotakos sistemos sutrikimai</c:v>
                </c:pt>
                <c:pt idx="3">
                  <c:v>Kvėpavimo  sistemos sutrikimai</c:v>
                </c:pt>
                <c:pt idx="4">
                  <c:v>Nervų sistemos sutrikimai</c:v>
                </c:pt>
                <c:pt idx="5">
                  <c:v>Virškinimo sistemos sutrikimai</c:v>
                </c:pt>
                <c:pt idx="6">
                  <c:v>Urogenitalinės sistemos sutrikimai</c:v>
                </c:pt>
                <c:pt idx="7">
                  <c:v>Endokrininės sistemos sutrikimai</c:v>
                </c:pt>
                <c:pt idx="8">
                  <c:v>Skeleto-raumenų sistemos sutrikimai</c:v>
                </c:pt>
                <c:pt idx="9">
                  <c:v>Odos ir jos priedų sutrikimai</c:v>
                </c:pt>
                <c:pt idx="10">
                  <c:v>Įgimtos formavimosi ydos</c:v>
                </c:pt>
                <c:pt idx="11">
                  <c:v>Psichikos ir elgesio sutrikimai</c:v>
                </c:pt>
                <c:pt idx="12">
                  <c:v>Piktybiniai navikai</c:v>
                </c:pt>
                <c:pt idx="13">
                  <c:v>Simptomai, pakitimai ir nenormalūs klinikiniai radiniai</c:v>
                </c:pt>
              </c:strCache>
            </c:strRef>
          </c:cat>
          <c:val>
            <c:numRef>
              <c:f>[sbsistema_2017_2018_svyturelis.xls]Lapas7!$C$2:$C$15</c:f>
              <c:numCache>
                <c:formatCode>General</c:formatCode>
                <c:ptCount val="14"/>
                <c:pt idx="0">
                  <c:v>0</c:v>
                </c:pt>
                <c:pt idx="1">
                  <c:v>33.299999999999997</c:v>
                </c:pt>
                <c:pt idx="2">
                  <c:v>0</c:v>
                </c:pt>
                <c:pt idx="3">
                  <c:v>6.7</c:v>
                </c:pt>
                <c:pt idx="4">
                  <c:v>0</c:v>
                </c:pt>
                <c:pt idx="5">
                  <c:v>0</c:v>
                </c:pt>
                <c:pt idx="6">
                  <c:v>6.7</c:v>
                </c:pt>
                <c:pt idx="7">
                  <c:v>0</c:v>
                </c:pt>
                <c:pt idx="8">
                  <c:v>0</c:v>
                </c:pt>
                <c:pt idx="9">
                  <c:v>6.7</c:v>
                </c:pt>
                <c:pt idx="10">
                  <c:v>13.3</c:v>
                </c:pt>
                <c:pt idx="11">
                  <c:v>20</c:v>
                </c:pt>
                <c:pt idx="12">
                  <c:v>0</c:v>
                </c:pt>
                <c:pt idx="13">
                  <c:v>33.299999999999997</c:v>
                </c:pt>
              </c:numCache>
            </c:numRef>
          </c:val>
          <c:extLst xmlns:c16r2="http://schemas.microsoft.com/office/drawing/2015/06/chart">
            <c:ext xmlns:c16="http://schemas.microsoft.com/office/drawing/2014/chart" uri="{C3380CC4-5D6E-409C-BE32-E72D297353CC}">
              <c16:uniqueId val="{00000000-244A-40F1-BB0D-0E7D1052EDD1}"/>
            </c:ext>
          </c:extLst>
        </c:ser>
        <c:dLbls>
          <c:showLegendKey val="0"/>
          <c:showVal val="0"/>
          <c:showCatName val="0"/>
          <c:showSerName val="0"/>
          <c:showPercent val="0"/>
          <c:showBubbleSize val="0"/>
        </c:dLbls>
        <c:gapWidth val="182"/>
        <c:axId val="54772096"/>
        <c:axId val="54773632"/>
      </c:barChart>
      <c:catAx>
        <c:axId val="54772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4773632"/>
        <c:crosses val="autoZero"/>
        <c:auto val="1"/>
        <c:lblAlgn val="ctr"/>
        <c:lblOffset val="100"/>
        <c:noMultiLvlLbl val="0"/>
      </c:catAx>
      <c:valAx>
        <c:axId val="5477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4772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lt-L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[sbsistema_2017_2018_svyturelis.xls]Lapas7!$B$22:$B$35</c:f>
              <c:strCache>
                <c:ptCount val="14"/>
                <c:pt idx="0">
                  <c:v>Klausos sutrikimai</c:v>
                </c:pt>
                <c:pt idx="1">
                  <c:v>Regos sutirikimai</c:v>
                </c:pt>
                <c:pt idx="2">
                  <c:v>Kraujotakos sistemos sutrikimai</c:v>
                </c:pt>
                <c:pt idx="3">
                  <c:v>Kvėpavimo  sistemos sutrikimai</c:v>
                </c:pt>
                <c:pt idx="4">
                  <c:v>Nervų sistemos sutrikimai</c:v>
                </c:pt>
                <c:pt idx="5">
                  <c:v>Virškinimo sistemos sutrikimai</c:v>
                </c:pt>
                <c:pt idx="6">
                  <c:v>Urogenitalinės sistemos sutrikimai</c:v>
                </c:pt>
                <c:pt idx="7">
                  <c:v>Endokrininės sistemos sutrikimai</c:v>
                </c:pt>
                <c:pt idx="8">
                  <c:v>Skeleto-raumenų sistemos sutrikimai</c:v>
                </c:pt>
                <c:pt idx="9">
                  <c:v>Odos ir jos priedų sutrikimai</c:v>
                </c:pt>
                <c:pt idx="10">
                  <c:v>Įgimtos formavimosi ydos</c:v>
                </c:pt>
                <c:pt idx="11">
                  <c:v>Psichikos ir elgesio sutrikimai</c:v>
                </c:pt>
                <c:pt idx="12">
                  <c:v>Piktybiniai navikai</c:v>
                </c:pt>
                <c:pt idx="13">
                  <c:v>Simptomai, pakitimai ir nenormalūs klinikiniai radiniai</c:v>
                </c:pt>
              </c:strCache>
            </c:strRef>
          </c:cat>
          <c:val>
            <c:numRef>
              <c:f>[sbsistema_2017_2018_svyturelis.xls]Lapas7!$C$22:$C$35</c:f>
              <c:numCache>
                <c:formatCode>General</c:formatCode>
                <c:ptCount val="14"/>
                <c:pt idx="0">
                  <c:v>0</c:v>
                </c:pt>
                <c:pt idx="1">
                  <c:v>64.8</c:v>
                </c:pt>
                <c:pt idx="2">
                  <c:v>0</c:v>
                </c:pt>
                <c:pt idx="3">
                  <c:v>13</c:v>
                </c:pt>
                <c:pt idx="4">
                  <c:v>1.9</c:v>
                </c:pt>
                <c:pt idx="5">
                  <c:v>0</c:v>
                </c:pt>
                <c:pt idx="6">
                  <c:v>1.9</c:v>
                </c:pt>
                <c:pt idx="7">
                  <c:v>0</c:v>
                </c:pt>
                <c:pt idx="8">
                  <c:v>1.9</c:v>
                </c:pt>
                <c:pt idx="9">
                  <c:v>13</c:v>
                </c:pt>
                <c:pt idx="10">
                  <c:v>18.5</c:v>
                </c:pt>
                <c:pt idx="11">
                  <c:v>27.8</c:v>
                </c:pt>
                <c:pt idx="12">
                  <c:v>1.9</c:v>
                </c:pt>
                <c:pt idx="13">
                  <c:v>42.6</c:v>
                </c:pt>
              </c:numCache>
            </c:numRef>
          </c:val>
          <c:extLst xmlns:c16r2="http://schemas.microsoft.com/office/drawing/2015/06/chart">
            <c:ext xmlns:c16="http://schemas.microsoft.com/office/drawing/2014/chart" uri="{C3380CC4-5D6E-409C-BE32-E72D297353CC}">
              <c16:uniqueId val="{00000000-2BF5-491B-80CA-746E6D6543E8}"/>
            </c:ext>
          </c:extLst>
        </c:ser>
        <c:dLbls>
          <c:showLegendKey val="0"/>
          <c:showVal val="0"/>
          <c:showCatName val="0"/>
          <c:showSerName val="0"/>
          <c:showPercent val="0"/>
          <c:showBubbleSize val="0"/>
        </c:dLbls>
        <c:gapWidth val="182"/>
        <c:axId val="95557120"/>
        <c:axId val="95558656"/>
      </c:barChart>
      <c:catAx>
        <c:axId val="9555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95558656"/>
        <c:crosses val="autoZero"/>
        <c:auto val="1"/>
        <c:lblAlgn val="ctr"/>
        <c:lblOffset val="100"/>
        <c:noMultiLvlLbl val="0"/>
      </c:catAx>
      <c:valAx>
        <c:axId val="95558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95557120"/>
        <c:crosses val="autoZero"/>
        <c:crossBetween val="between"/>
      </c:valAx>
      <c:spPr>
        <a:noFill/>
        <a:ln>
          <a:noFill/>
        </a:ln>
        <a:effectLst/>
      </c:spPr>
    </c:plotArea>
    <c:plotVisOnly val="1"/>
    <c:dispBlanksAs val="gap"/>
    <c:showDLblsOverMax val="0"/>
  </c:chart>
  <c:spPr>
    <a:noFill/>
    <a:ln>
      <a:solidFill>
        <a:schemeClr val="tx2">
          <a:lumMod val="60000"/>
          <a:lumOff val="40000"/>
        </a:schemeClr>
      </a:solidFill>
    </a:ln>
    <a:effectLst/>
  </c:spPr>
  <c:txPr>
    <a:bodyPr/>
    <a:lstStyle/>
    <a:p>
      <a:pPr>
        <a:defRPr b="1"/>
      </a:pPr>
      <a:endParaRPr lang="lt-L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[sbsistema_2017_2018_svyturelis.xls]Lapas7!$B$41:$B$54</c:f>
              <c:strCache>
                <c:ptCount val="14"/>
                <c:pt idx="0">
                  <c:v>Klausos sutrikimai</c:v>
                </c:pt>
                <c:pt idx="1">
                  <c:v>Regos sutirikimai</c:v>
                </c:pt>
                <c:pt idx="2">
                  <c:v>Kraujotakos sistemos sutrikimai</c:v>
                </c:pt>
                <c:pt idx="3">
                  <c:v>Kvėpavimo  sistemos sutrikimai</c:v>
                </c:pt>
                <c:pt idx="4">
                  <c:v>Nervų sistemos sutrikimai</c:v>
                </c:pt>
                <c:pt idx="5">
                  <c:v>Virškinimo sistemos sutrikimai</c:v>
                </c:pt>
                <c:pt idx="6">
                  <c:v>Urogenitalinės sistemos sutrikimai</c:v>
                </c:pt>
                <c:pt idx="7">
                  <c:v>Endokrininės sistemos sutrikimai</c:v>
                </c:pt>
                <c:pt idx="8">
                  <c:v>Skeleto-raumenų sistemos sutrikimai</c:v>
                </c:pt>
                <c:pt idx="9">
                  <c:v>Odos ir jos priedų sutrikimai</c:v>
                </c:pt>
                <c:pt idx="10">
                  <c:v>Įgimtos formavimosi ydos</c:v>
                </c:pt>
                <c:pt idx="11">
                  <c:v>Psichikos ir elgesio sutrikimai</c:v>
                </c:pt>
                <c:pt idx="12">
                  <c:v>Piktybiniai navikai</c:v>
                </c:pt>
                <c:pt idx="13">
                  <c:v>Simptomai, pakitimai ir nenormalūs klinikiniai radiniai</c:v>
                </c:pt>
              </c:strCache>
            </c:strRef>
          </c:cat>
          <c:val>
            <c:numRef>
              <c:f>[sbsistema_2017_2018_svyturelis.xls]Lapas7!$C$41:$C$54</c:f>
              <c:numCache>
                <c:formatCode>General</c:formatCode>
                <c:ptCount val="14"/>
                <c:pt idx="0">
                  <c:v>0</c:v>
                </c:pt>
                <c:pt idx="1">
                  <c:v>87.5</c:v>
                </c:pt>
                <c:pt idx="2">
                  <c:v>0</c:v>
                </c:pt>
                <c:pt idx="3">
                  <c:v>20.8</c:v>
                </c:pt>
                <c:pt idx="4">
                  <c:v>4.2</c:v>
                </c:pt>
                <c:pt idx="5">
                  <c:v>8.3000000000000007</c:v>
                </c:pt>
                <c:pt idx="6">
                  <c:v>8.3000000000000007</c:v>
                </c:pt>
                <c:pt idx="7">
                  <c:v>12.5</c:v>
                </c:pt>
                <c:pt idx="8">
                  <c:v>0</c:v>
                </c:pt>
                <c:pt idx="9">
                  <c:v>0</c:v>
                </c:pt>
                <c:pt idx="10">
                  <c:v>8.3000000000000007</c:v>
                </c:pt>
                <c:pt idx="11">
                  <c:v>54.2</c:v>
                </c:pt>
                <c:pt idx="12">
                  <c:v>0</c:v>
                </c:pt>
                <c:pt idx="13">
                  <c:v>50</c:v>
                </c:pt>
              </c:numCache>
            </c:numRef>
          </c:val>
          <c:extLst xmlns:c16r2="http://schemas.microsoft.com/office/drawing/2015/06/chart">
            <c:ext xmlns:c16="http://schemas.microsoft.com/office/drawing/2014/chart" uri="{C3380CC4-5D6E-409C-BE32-E72D297353CC}">
              <c16:uniqueId val="{00000000-873F-47E5-9CC4-266155BFDBF4}"/>
            </c:ext>
          </c:extLst>
        </c:ser>
        <c:dLbls>
          <c:showLegendKey val="0"/>
          <c:showVal val="0"/>
          <c:showCatName val="0"/>
          <c:showSerName val="0"/>
          <c:showPercent val="0"/>
          <c:showBubbleSize val="0"/>
        </c:dLbls>
        <c:gapWidth val="182"/>
        <c:axId val="127080704"/>
        <c:axId val="127086592"/>
      </c:barChart>
      <c:catAx>
        <c:axId val="12708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127086592"/>
        <c:crosses val="autoZero"/>
        <c:auto val="1"/>
        <c:lblAlgn val="ctr"/>
        <c:lblOffset val="100"/>
        <c:noMultiLvlLbl val="0"/>
      </c:catAx>
      <c:valAx>
        <c:axId val="127086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7080704"/>
        <c:crosses val="autoZero"/>
        <c:crossBetween val="between"/>
      </c:valAx>
      <c:spPr>
        <a:noFill/>
        <a:ln>
          <a:noFill/>
        </a:ln>
        <a:effectLst/>
      </c:spPr>
    </c:plotArea>
    <c:plotVisOnly val="1"/>
    <c:dispBlanksAs val="gap"/>
    <c:showDLblsOverMax val="0"/>
  </c:chart>
  <c:spPr>
    <a:noFill/>
    <a:ln>
      <a:solidFill>
        <a:schemeClr val="tx2">
          <a:lumMod val="60000"/>
          <a:lumOff val="40000"/>
        </a:schemeClr>
      </a:solidFill>
    </a:ln>
    <a:effectLst/>
  </c:spPr>
  <c:txPr>
    <a:bodyPr/>
    <a:lstStyle/>
    <a:p>
      <a:pPr>
        <a:defRPr/>
      </a:pPr>
      <a:endParaRPr lang="lt-L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[sbsistema_2017_2018_svyturelis.xls]Lapas7!$B$60:$B$73</c:f>
              <c:strCache>
                <c:ptCount val="14"/>
                <c:pt idx="0">
                  <c:v>Klausos sutrikimai</c:v>
                </c:pt>
                <c:pt idx="1">
                  <c:v>Regos sutirikimai</c:v>
                </c:pt>
                <c:pt idx="2">
                  <c:v>Kraujotakos sistemos sutrikimai</c:v>
                </c:pt>
                <c:pt idx="3">
                  <c:v>Kvėpavimo  sistemos sutrikimai</c:v>
                </c:pt>
                <c:pt idx="4">
                  <c:v>Nervų sistemos sutrikimai</c:v>
                </c:pt>
                <c:pt idx="5">
                  <c:v>Virškinimo sistemos sutrikimai</c:v>
                </c:pt>
                <c:pt idx="6">
                  <c:v>Urogenitalinės sistemos sutrikimai</c:v>
                </c:pt>
                <c:pt idx="7">
                  <c:v>Endokrininės sistemos sutrikimai</c:v>
                </c:pt>
                <c:pt idx="8">
                  <c:v>Skeleto-raumenų sistemos sutrikimai</c:v>
                </c:pt>
                <c:pt idx="9">
                  <c:v>Odos ir jos priedų sutrikimai</c:v>
                </c:pt>
                <c:pt idx="10">
                  <c:v>Įgimtos formavimosi ydos</c:v>
                </c:pt>
                <c:pt idx="11">
                  <c:v>Psichikos ir elgesio sutrikimai</c:v>
                </c:pt>
                <c:pt idx="12">
                  <c:v>Piktybiniai navikai</c:v>
                </c:pt>
                <c:pt idx="13">
                  <c:v>Simptomai, pakitimai ir nenormalūs klinikiniai radiniai</c:v>
                </c:pt>
              </c:strCache>
            </c:strRef>
          </c:cat>
          <c:val>
            <c:numRef>
              <c:f>[sbsistema_2017_2018_svyturelis.xls]Lapas7!$C$60:$C$73</c:f>
              <c:numCache>
                <c:formatCode>General</c:formatCode>
                <c:ptCount val="14"/>
                <c:pt idx="0">
                  <c:v>0</c:v>
                </c:pt>
                <c:pt idx="1">
                  <c:v>65.2</c:v>
                </c:pt>
                <c:pt idx="2">
                  <c:v>13</c:v>
                </c:pt>
                <c:pt idx="3">
                  <c:v>4.3</c:v>
                </c:pt>
                <c:pt idx="4">
                  <c:v>0</c:v>
                </c:pt>
                <c:pt idx="5">
                  <c:v>0</c:v>
                </c:pt>
                <c:pt idx="6">
                  <c:v>4.3</c:v>
                </c:pt>
                <c:pt idx="7">
                  <c:v>4.3</c:v>
                </c:pt>
                <c:pt idx="8">
                  <c:v>8.6999999999999993</c:v>
                </c:pt>
                <c:pt idx="9">
                  <c:v>4.3</c:v>
                </c:pt>
                <c:pt idx="10">
                  <c:v>26.1</c:v>
                </c:pt>
                <c:pt idx="11">
                  <c:v>82.6</c:v>
                </c:pt>
                <c:pt idx="12">
                  <c:v>0</c:v>
                </c:pt>
                <c:pt idx="13">
                  <c:v>43.5</c:v>
                </c:pt>
              </c:numCache>
            </c:numRef>
          </c:val>
          <c:extLst xmlns:c16r2="http://schemas.microsoft.com/office/drawing/2015/06/chart">
            <c:ext xmlns:c16="http://schemas.microsoft.com/office/drawing/2014/chart" uri="{C3380CC4-5D6E-409C-BE32-E72D297353CC}">
              <c16:uniqueId val="{00000000-031B-45B8-BA0E-9B6822CFC4A5}"/>
            </c:ext>
          </c:extLst>
        </c:ser>
        <c:dLbls>
          <c:showLegendKey val="0"/>
          <c:showVal val="0"/>
          <c:showCatName val="0"/>
          <c:showSerName val="0"/>
          <c:showPercent val="0"/>
          <c:showBubbleSize val="0"/>
        </c:dLbls>
        <c:gapWidth val="182"/>
        <c:axId val="126952960"/>
        <c:axId val="126954496"/>
      </c:barChart>
      <c:catAx>
        <c:axId val="12695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126954496"/>
        <c:crosses val="autoZero"/>
        <c:auto val="1"/>
        <c:lblAlgn val="ctr"/>
        <c:lblOffset val="100"/>
        <c:noMultiLvlLbl val="0"/>
      </c:catAx>
      <c:valAx>
        <c:axId val="126954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952960"/>
        <c:crosses val="autoZero"/>
        <c:crossBetween val="between"/>
      </c:valAx>
      <c:spPr>
        <a:noFill/>
        <a:ln>
          <a:noFill/>
        </a:ln>
        <a:effectLst/>
      </c:spPr>
    </c:plotArea>
    <c:plotVisOnly val="1"/>
    <c:dispBlanksAs val="gap"/>
    <c:showDLblsOverMax val="0"/>
  </c:chart>
  <c:spPr>
    <a:noFill/>
    <a:ln>
      <a:solidFill>
        <a:schemeClr val="tx2">
          <a:lumMod val="60000"/>
          <a:lumOff val="40000"/>
        </a:schemeClr>
      </a:solidFill>
    </a:ln>
    <a:effectLst/>
  </c:spPr>
  <c:txPr>
    <a:bodyPr/>
    <a:lstStyle/>
    <a:p>
      <a:pPr>
        <a:defRPr/>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Lapas2!$C$8</c:f>
              <c:strCache>
                <c:ptCount val="1"/>
                <c:pt idx="0">
                  <c:v>Neįvertinta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Lapas2!$D$7:$H$7</c:f>
              <c:strCache>
                <c:ptCount val="5"/>
                <c:pt idx="0">
                  <c:v>Darželinukai</c:v>
                </c:pt>
                <c:pt idx="1">
                  <c:v>Lopšelis</c:v>
                </c:pt>
                <c:pt idx="2">
                  <c:v>Priešmokyklinukai</c:v>
                </c:pt>
                <c:pt idx="3">
                  <c:v>Spec. Ugdymo</c:v>
                </c:pt>
                <c:pt idx="4">
                  <c:v>Bendras</c:v>
                </c:pt>
              </c:strCache>
            </c:strRef>
          </c:cat>
          <c:val>
            <c:numRef>
              <c:f>Lapas2!$D$8:$H$8</c:f>
              <c:numCache>
                <c:formatCode>General</c:formatCode>
                <c:ptCount val="5"/>
                <c:pt idx="0">
                  <c:v>21.1</c:v>
                </c:pt>
                <c:pt idx="1">
                  <c:v>4.3</c:v>
                </c:pt>
                <c:pt idx="2">
                  <c:v>5.2</c:v>
                </c:pt>
                <c:pt idx="3">
                  <c:v>6</c:v>
                </c:pt>
                <c:pt idx="4">
                  <c:v>27.6</c:v>
                </c:pt>
              </c:numCache>
            </c:numRef>
          </c:val>
          <c:extLst xmlns:c16r2="http://schemas.microsoft.com/office/drawing/2015/06/chart">
            <c:ext xmlns:c16="http://schemas.microsoft.com/office/drawing/2014/chart" uri="{C3380CC4-5D6E-409C-BE32-E72D297353CC}">
              <c16:uniqueId val="{00000000-FF99-4766-875E-D4DFB177C38D}"/>
            </c:ext>
          </c:extLst>
        </c:ser>
        <c:ser>
          <c:idx val="1"/>
          <c:order val="1"/>
          <c:tx>
            <c:strRef>
              <c:f>Lapas2!$C$9</c:f>
              <c:strCache>
                <c:ptCount val="1"/>
                <c:pt idx="0">
                  <c:v>Per mažas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Lapas2!$D$7:$H$7</c:f>
              <c:strCache>
                <c:ptCount val="5"/>
                <c:pt idx="0">
                  <c:v>Darželinukai</c:v>
                </c:pt>
                <c:pt idx="1">
                  <c:v>Lopšelis</c:v>
                </c:pt>
                <c:pt idx="2">
                  <c:v>Priešmokyklinukai</c:v>
                </c:pt>
                <c:pt idx="3">
                  <c:v>Spec. Ugdymo</c:v>
                </c:pt>
                <c:pt idx="4">
                  <c:v>Bendras</c:v>
                </c:pt>
              </c:strCache>
            </c:strRef>
          </c:cat>
          <c:val>
            <c:numRef>
              <c:f>Lapas2!$D$9:$H$9</c:f>
              <c:numCache>
                <c:formatCode>General</c:formatCode>
                <c:ptCount val="5"/>
                <c:pt idx="0">
                  <c:v>1.7</c:v>
                </c:pt>
                <c:pt idx="1">
                  <c:v>0</c:v>
                </c:pt>
                <c:pt idx="2">
                  <c:v>1.7</c:v>
                </c:pt>
                <c:pt idx="3">
                  <c:v>0</c:v>
                </c:pt>
                <c:pt idx="4">
                  <c:v>3.4</c:v>
                </c:pt>
              </c:numCache>
            </c:numRef>
          </c:val>
          <c:extLst xmlns:c16r2="http://schemas.microsoft.com/office/drawing/2015/06/chart">
            <c:ext xmlns:c16="http://schemas.microsoft.com/office/drawing/2014/chart" uri="{C3380CC4-5D6E-409C-BE32-E72D297353CC}">
              <c16:uniqueId val="{00000001-FF99-4766-875E-D4DFB177C38D}"/>
            </c:ext>
          </c:extLst>
        </c:ser>
        <c:ser>
          <c:idx val="2"/>
          <c:order val="2"/>
          <c:tx>
            <c:strRef>
              <c:f>Lapas2!$C$10</c:f>
              <c:strCache>
                <c:ptCount val="1"/>
                <c:pt idx="0">
                  <c:v>Normalus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Lapas2!$D$7:$H$7</c:f>
              <c:strCache>
                <c:ptCount val="5"/>
                <c:pt idx="0">
                  <c:v>Darželinukai</c:v>
                </c:pt>
                <c:pt idx="1">
                  <c:v>Lopšelis</c:v>
                </c:pt>
                <c:pt idx="2">
                  <c:v>Priešmokyklinukai</c:v>
                </c:pt>
                <c:pt idx="3">
                  <c:v>Spec. Ugdymo</c:v>
                </c:pt>
                <c:pt idx="4">
                  <c:v>Bendras</c:v>
                </c:pt>
              </c:strCache>
            </c:strRef>
          </c:cat>
          <c:val>
            <c:numRef>
              <c:f>Lapas2!$D$10:$H$10</c:f>
              <c:numCache>
                <c:formatCode>General</c:formatCode>
                <c:ptCount val="5"/>
                <c:pt idx="0">
                  <c:v>31.1</c:v>
                </c:pt>
                <c:pt idx="1">
                  <c:v>6.9</c:v>
                </c:pt>
                <c:pt idx="2">
                  <c:v>12.9</c:v>
                </c:pt>
                <c:pt idx="3">
                  <c:v>12.9</c:v>
                </c:pt>
                <c:pt idx="4">
                  <c:v>63.8</c:v>
                </c:pt>
              </c:numCache>
            </c:numRef>
          </c:val>
          <c:extLst xmlns:c16r2="http://schemas.microsoft.com/office/drawing/2015/06/chart">
            <c:ext xmlns:c16="http://schemas.microsoft.com/office/drawing/2014/chart" uri="{C3380CC4-5D6E-409C-BE32-E72D297353CC}">
              <c16:uniqueId val="{00000002-FF99-4766-875E-D4DFB177C38D}"/>
            </c:ext>
          </c:extLst>
        </c:ser>
        <c:ser>
          <c:idx val="3"/>
          <c:order val="3"/>
          <c:tx>
            <c:strRef>
              <c:f>Lapas2!$C$11</c:f>
              <c:strCache>
                <c:ptCount val="1"/>
                <c:pt idx="0">
                  <c:v>Antsvoris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Lapas2!$D$7:$H$7</c:f>
              <c:strCache>
                <c:ptCount val="5"/>
                <c:pt idx="0">
                  <c:v>Darželinukai</c:v>
                </c:pt>
                <c:pt idx="1">
                  <c:v>Lopšelis</c:v>
                </c:pt>
                <c:pt idx="2">
                  <c:v>Priešmokyklinukai</c:v>
                </c:pt>
                <c:pt idx="3">
                  <c:v>Spec. Ugdymo</c:v>
                </c:pt>
                <c:pt idx="4">
                  <c:v>Bendras</c:v>
                </c:pt>
              </c:strCache>
            </c:strRef>
          </c:cat>
          <c:val>
            <c:numRef>
              <c:f>Lapas2!$D$11:$H$11</c:f>
              <c:numCache>
                <c:formatCode>General</c:formatCode>
                <c:ptCount val="5"/>
                <c:pt idx="0">
                  <c:v>1.7</c:v>
                </c:pt>
                <c:pt idx="1">
                  <c:v>1.7</c:v>
                </c:pt>
                <c:pt idx="2">
                  <c:v>0</c:v>
                </c:pt>
                <c:pt idx="3">
                  <c:v>0.9</c:v>
                </c:pt>
                <c:pt idx="4">
                  <c:v>4.3</c:v>
                </c:pt>
              </c:numCache>
            </c:numRef>
          </c:val>
          <c:extLst xmlns:c16r2="http://schemas.microsoft.com/office/drawing/2015/06/chart">
            <c:ext xmlns:c16="http://schemas.microsoft.com/office/drawing/2014/chart" uri="{C3380CC4-5D6E-409C-BE32-E72D297353CC}">
              <c16:uniqueId val="{00000003-FF99-4766-875E-D4DFB177C38D}"/>
            </c:ext>
          </c:extLst>
        </c:ser>
        <c:ser>
          <c:idx val="4"/>
          <c:order val="4"/>
          <c:tx>
            <c:strRef>
              <c:f>Lapas2!$C$12</c:f>
              <c:strCache>
                <c:ptCount val="1"/>
                <c:pt idx="0">
                  <c:v>Nutukimas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Lapas2!$D$7:$H$7</c:f>
              <c:strCache>
                <c:ptCount val="5"/>
                <c:pt idx="0">
                  <c:v>Darželinukai</c:v>
                </c:pt>
                <c:pt idx="1">
                  <c:v>Lopšelis</c:v>
                </c:pt>
                <c:pt idx="2">
                  <c:v>Priešmokyklinukai</c:v>
                </c:pt>
                <c:pt idx="3">
                  <c:v>Spec. Ugdymo</c:v>
                </c:pt>
                <c:pt idx="4">
                  <c:v>Bendras</c:v>
                </c:pt>
              </c:strCache>
            </c:strRef>
          </c:cat>
          <c:val>
            <c:numRef>
              <c:f>Lapas2!$D$12:$H$12</c:f>
              <c:numCache>
                <c:formatCode>General</c:formatCode>
                <c:ptCount val="5"/>
                <c:pt idx="0">
                  <c:v>0</c:v>
                </c:pt>
                <c:pt idx="1">
                  <c:v>0</c:v>
                </c:pt>
                <c:pt idx="2">
                  <c:v>0.9</c:v>
                </c:pt>
                <c:pt idx="3">
                  <c:v>0</c:v>
                </c:pt>
                <c:pt idx="4">
                  <c:v>0.9</c:v>
                </c:pt>
              </c:numCache>
            </c:numRef>
          </c:val>
          <c:extLst xmlns:c16r2="http://schemas.microsoft.com/office/drawing/2015/06/chart">
            <c:ext xmlns:c16="http://schemas.microsoft.com/office/drawing/2014/chart" uri="{C3380CC4-5D6E-409C-BE32-E72D297353CC}">
              <c16:uniqueId val="{00000004-FF99-4766-875E-D4DFB177C38D}"/>
            </c:ext>
          </c:extLst>
        </c:ser>
        <c:dLbls>
          <c:showLegendKey val="0"/>
          <c:showVal val="0"/>
          <c:showCatName val="0"/>
          <c:showSerName val="0"/>
          <c:showPercent val="0"/>
          <c:showBubbleSize val="0"/>
        </c:dLbls>
        <c:gapWidth val="182"/>
        <c:axId val="44503040"/>
        <c:axId val="44504576"/>
      </c:barChart>
      <c:catAx>
        <c:axId val="44503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44504576"/>
        <c:crosses val="autoZero"/>
        <c:auto val="1"/>
        <c:lblAlgn val="ctr"/>
        <c:lblOffset val="100"/>
        <c:noMultiLvlLbl val="0"/>
      </c:catAx>
      <c:valAx>
        <c:axId val="44504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4503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Lapas3!$C$4</c:f>
              <c:strCache>
                <c:ptCount val="1"/>
                <c:pt idx="0">
                  <c:v>Bendras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Lapas3!$B$5:$B$9</c:f>
              <c:strCache>
                <c:ptCount val="5"/>
                <c:pt idx="0">
                  <c:v>Nepažymėta</c:v>
                </c:pt>
                <c:pt idx="1">
                  <c:v>Pagrindinė</c:v>
                </c:pt>
                <c:pt idx="2">
                  <c:v>Parengiamoji</c:v>
                </c:pt>
                <c:pt idx="3">
                  <c:v>Specialioji</c:v>
                </c:pt>
                <c:pt idx="4">
                  <c:v>Atleistas</c:v>
                </c:pt>
              </c:strCache>
            </c:strRef>
          </c:cat>
          <c:val>
            <c:numRef>
              <c:f>Lapas3!$C$5:$C$9</c:f>
              <c:numCache>
                <c:formatCode>General</c:formatCode>
                <c:ptCount val="5"/>
                <c:pt idx="0">
                  <c:v>0</c:v>
                </c:pt>
                <c:pt idx="1">
                  <c:v>98.2</c:v>
                </c:pt>
                <c:pt idx="2">
                  <c:v>0.9</c:v>
                </c:pt>
                <c:pt idx="3">
                  <c:v>0.9</c:v>
                </c:pt>
                <c:pt idx="4">
                  <c:v>0</c:v>
                </c:pt>
              </c:numCache>
            </c:numRef>
          </c:val>
          <c:extLst xmlns:c16r2="http://schemas.microsoft.com/office/drawing/2015/06/chart">
            <c:ext xmlns:c16="http://schemas.microsoft.com/office/drawing/2014/chart" uri="{C3380CC4-5D6E-409C-BE32-E72D297353CC}">
              <c16:uniqueId val="{00000000-8F4F-4ADE-9C3E-E03815088CE3}"/>
            </c:ext>
          </c:extLst>
        </c:ser>
        <c:ser>
          <c:idx val="1"/>
          <c:order val="1"/>
          <c:tx>
            <c:strRef>
              <c:f>Lapas3!$D$4</c:f>
              <c:strCache>
                <c:ptCount val="1"/>
                <c:pt idx="0">
                  <c:v>Darželinukai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Lapas3!$B$5:$B$9</c:f>
              <c:strCache>
                <c:ptCount val="5"/>
                <c:pt idx="0">
                  <c:v>Nepažymėta</c:v>
                </c:pt>
                <c:pt idx="1">
                  <c:v>Pagrindinė</c:v>
                </c:pt>
                <c:pt idx="2">
                  <c:v>Parengiamoji</c:v>
                </c:pt>
                <c:pt idx="3">
                  <c:v>Specialioji</c:v>
                </c:pt>
                <c:pt idx="4">
                  <c:v>Atleistas</c:v>
                </c:pt>
              </c:strCache>
            </c:strRef>
          </c:cat>
          <c:val>
            <c:numRef>
              <c:f>Lapas3!$D$5:$D$9</c:f>
              <c:numCache>
                <c:formatCode>General</c:formatCode>
                <c:ptCount val="5"/>
                <c:pt idx="0">
                  <c:v>0</c:v>
                </c:pt>
                <c:pt idx="1">
                  <c:v>45.7</c:v>
                </c:pt>
                <c:pt idx="2">
                  <c:v>0.9</c:v>
                </c:pt>
                <c:pt idx="3">
                  <c:v>0</c:v>
                </c:pt>
                <c:pt idx="4">
                  <c:v>0</c:v>
                </c:pt>
              </c:numCache>
            </c:numRef>
          </c:val>
          <c:extLst xmlns:c16r2="http://schemas.microsoft.com/office/drawing/2015/06/chart">
            <c:ext xmlns:c16="http://schemas.microsoft.com/office/drawing/2014/chart" uri="{C3380CC4-5D6E-409C-BE32-E72D297353CC}">
              <c16:uniqueId val="{00000001-8F4F-4ADE-9C3E-E03815088CE3}"/>
            </c:ext>
          </c:extLst>
        </c:ser>
        <c:ser>
          <c:idx val="2"/>
          <c:order val="2"/>
          <c:tx>
            <c:strRef>
              <c:f>Lapas3!$E$4</c:f>
              <c:strCache>
                <c:ptCount val="1"/>
                <c:pt idx="0">
                  <c:v>Lopšelis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Lapas3!$B$5:$B$9</c:f>
              <c:strCache>
                <c:ptCount val="5"/>
                <c:pt idx="0">
                  <c:v>Nepažymėta</c:v>
                </c:pt>
                <c:pt idx="1">
                  <c:v>Pagrindinė</c:v>
                </c:pt>
                <c:pt idx="2">
                  <c:v>Parengiamoji</c:v>
                </c:pt>
                <c:pt idx="3">
                  <c:v>Specialioji</c:v>
                </c:pt>
                <c:pt idx="4">
                  <c:v>Atleistas</c:v>
                </c:pt>
              </c:strCache>
            </c:strRef>
          </c:cat>
          <c:val>
            <c:numRef>
              <c:f>Lapas3!$E$5:$E$9</c:f>
              <c:numCache>
                <c:formatCode>General</c:formatCode>
                <c:ptCount val="5"/>
                <c:pt idx="0">
                  <c:v>0</c:v>
                </c:pt>
                <c:pt idx="1">
                  <c:v>12.9</c:v>
                </c:pt>
                <c:pt idx="2">
                  <c:v>0</c:v>
                </c:pt>
                <c:pt idx="3">
                  <c:v>0</c:v>
                </c:pt>
                <c:pt idx="4">
                  <c:v>0</c:v>
                </c:pt>
              </c:numCache>
            </c:numRef>
          </c:val>
          <c:extLst xmlns:c16r2="http://schemas.microsoft.com/office/drawing/2015/06/chart">
            <c:ext xmlns:c16="http://schemas.microsoft.com/office/drawing/2014/chart" uri="{C3380CC4-5D6E-409C-BE32-E72D297353CC}">
              <c16:uniqueId val="{00000002-8F4F-4ADE-9C3E-E03815088CE3}"/>
            </c:ext>
          </c:extLst>
        </c:ser>
        <c:ser>
          <c:idx val="3"/>
          <c:order val="3"/>
          <c:tx>
            <c:strRef>
              <c:f>Lapas3!$F$4</c:f>
              <c:strCache>
                <c:ptCount val="1"/>
                <c:pt idx="0">
                  <c:v>Priešmokyklinukai</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Lapas3!$B$5:$B$9</c:f>
              <c:strCache>
                <c:ptCount val="5"/>
                <c:pt idx="0">
                  <c:v>Nepažymėta</c:v>
                </c:pt>
                <c:pt idx="1">
                  <c:v>Pagrindinė</c:v>
                </c:pt>
                <c:pt idx="2">
                  <c:v>Parengiamoji</c:v>
                </c:pt>
                <c:pt idx="3">
                  <c:v>Specialioji</c:v>
                </c:pt>
                <c:pt idx="4">
                  <c:v>Atleistas</c:v>
                </c:pt>
              </c:strCache>
            </c:strRef>
          </c:cat>
          <c:val>
            <c:numRef>
              <c:f>Lapas3!$F$5:$F$9</c:f>
              <c:numCache>
                <c:formatCode>General</c:formatCode>
                <c:ptCount val="5"/>
                <c:pt idx="0">
                  <c:v>0</c:v>
                </c:pt>
                <c:pt idx="1">
                  <c:v>20.7</c:v>
                </c:pt>
                <c:pt idx="2">
                  <c:v>0</c:v>
                </c:pt>
                <c:pt idx="3">
                  <c:v>0</c:v>
                </c:pt>
                <c:pt idx="4">
                  <c:v>0</c:v>
                </c:pt>
              </c:numCache>
            </c:numRef>
          </c:val>
          <c:extLst xmlns:c16r2="http://schemas.microsoft.com/office/drawing/2015/06/chart">
            <c:ext xmlns:c16="http://schemas.microsoft.com/office/drawing/2014/chart" uri="{C3380CC4-5D6E-409C-BE32-E72D297353CC}">
              <c16:uniqueId val="{00000003-8F4F-4ADE-9C3E-E03815088CE3}"/>
            </c:ext>
          </c:extLst>
        </c:ser>
        <c:ser>
          <c:idx val="4"/>
          <c:order val="4"/>
          <c:tx>
            <c:strRef>
              <c:f>Lapas3!$G$4</c:f>
              <c:strCache>
                <c:ptCount val="1"/>
                <c:pt idx="0">
                  <c:v>Spec. Ugdymo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Lapas3!$B$5:$B$9</c:f>
              <c:strCache>
                <c:ptCount val="5"/>
                <c:pt idx="0">
                  <c:v>Nepažymėta</c:v>
                </c:pt>
                <c:pt idx="1">
                  <c:v>Pagrindinė</c:v>
                </c:pt>
                <c:pt idx="2">
                  <c:v>Parengiamoji</c:v>
                </c:pt>
                <c:pt idx="3">
                  <c:v>Specialioji</c:v>
                </c:pt>
                <c:pt idx="4">
                  <c:v>Atleistas</c:v>
                </c:pt>
              </c:strCache>
            </c:strRef>
          </c:cat>
          <c:val>
            <c:numRef>
              <c:f>Lapas3!$G$5:$G$9</c:f>
              <c:numCache>
                <c:formatCode>General</c:formatCode>
                <c:ptCount val="5"/>
                <c:pt idx="0">
                  <c:v>0</c:v>
                </c:pt>
                <c:pt idx="1">
                  <c:v>18.899999999999999</c:v>
                </c:pt>
                <c:pt idx="2">
                  <c:v>0</c:v>
                </c:pt>
                <c:pt idx="3">
                  <c:v>0.9</c:v>
                </c:pt>
                <c:pt idx="4">
                  <c:v>0</c:v>
                </c:pt>
              </c:numCache>
            </c:numRef>
          </c:val>
          <c:extLst xmlns:c16r2="http://schemas.microsoft.com/office/drawing/2015/06/chart">
            <c:ext xmlns:c16="http://schemas.microsoft.com/office/drawing/2014/chart" uri="{C3380CC4-5D6E-409C-BE32-E72D297353CC}">
              <c16:uniqueId val="{00000004-8F4F-4ADE-9C3E-E03815088CE3}"/>
            </c:ext>
          </c:extLst>
        </c:ser>
        <c:dLbls>
          <c:showLegendKey val="0"/>
          <c:showVal val="0"/>
          <c:showCatName val="0"/>
          <c:showSerName val="0"/>
          <c:showPercent val="0"/>
          <c:showBubbleSize val="0"/>
        </c:dLbls>
        <c:gapWidth val="219"/>
        <c:overlap val="-27"/>
        <c:axId val="53608448"/>
        <c:axId val="53609984"/>
      </c:barChart>
      <c:catAx>
        <c:axId val="5360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3609984"/>
        <c:crosses val="autoZero"/>
        <c:auto val="1"/>
        <c:lblAlgn val="ctr"/>
        <c:lblOffset val="100"/>
        <c:noMultiLvlLbl val="0"/>
      </c:catAx>
      <c:valAx>
        <c:axId val="5360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360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solidFill>
        <a:schemeClr val="tx1"/>
      </a:solidFill>
    </a:ln>
    <a:effectLst/>
  </c:spPr>
  <c:txPr>
    <a:bodyPr/>
    <a:lstStyle/>
    <a:p>
      <a:pPr>
        <a:defRPr b="1"/>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828246596938968E-2"/>
          <c:y val="3.4549775616890321E-2"/>
          <c:w val="0.93707577464937764"/>
          <c:h val="0.8235425979690173"/>
        </c:manualLayout>
      </c:layout>
      <c:bar3DChart>
        <c:barDir val="col"/>
        <c:grouping val="clustered"/>
        <c:varyColors val="0"/>
        <c:ser>
          <c:idx val="0"/>
          <c:order val="0"/>
          <c:tx>
            <c:strRef>
              <c:f>Lapas4!$D$5</c:f>
              <c:strCache>
                <c:ptCount val="1"/>
                <c:pt idx="0">
                  <c:v>Bendras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Lapas4!$C$6:$C$9</c:f>
              <c:strCache>
                <c:ptCount val="4"/>
                <c:pt idx="0">
                  <c:v>Neįvertinta</c:v>
                </c:pt>
                <c:pt idx="1">
                  <c:v>HAN</c:v>
                </c:pt>
                <c:pt idx="2">
                  <c:v>HAK</c:v>
                </c:pt>
                <c:pt idx="3">
                  <c:v>NHA</c:v>
                </c:pt>
              </c:strCache>
            </c:strRef>
          </c:cat>
          <c:val>
            <c:numRef>
              <c:f>Lapas4!$D$6:$D$9</c:f>
              <c:numCache>
                <c:formatCode>General</c:formatCode>
                <c:ptCount val="4"/>
                <c:pt idx="0">
                  <c:v>13.8</c:v>
                </c:pt>
                <c:pt idx="1">
                  <c:v>78.400000000000006</c:v>
                </c:pt>
                <c:pt idx="2">
                  <c:v>3.5</c:v>
                </c:pt>
                <c:pt idx="3">
                  <c:v>4.3</c:v>
                </c:pt>
              </c:numCache>
            </c:numRef>
          </c:val>
          <c:extLst xmlns:c16r2="http://schemas.microsoft.com/office/drawing/2015/06/chart">
            <c:ext xmlns:c16="http://schemas.microsoft.com/office/drawing/2014/chart" uri="{C3380CC4-5D6E-409C-BE32-E72D297353CC}">
              <c16:uniqueId val="{00000000-EC83-4A96-BD85-687520403EDF}"/>
            </c:ext>
          </c:extLst>
        </c:ser>
        <c:ser>
          <c:idx val="1"/>
          <c:order val="1"/>
          <c:tx>
            <c:strRef>
              <c:f>Lapas4!$E$5</c:f>
              <c:strCache>
                <c:ptCount val="1"/>
                <c:pt idx="0">
                  <c:v>Darželinukai</c:v>
                </c:pt>
              </c:strCache>
            </c:strRef>
          </c:tx>
          <c:spPr>
            <a:solidFill>
              <a:schemeClr val="accent2"/>
            </a:solidFill>
            <a:ln>
              <a:noFill/>
            </a:ln>
            <a:effectLst/>
            <a:sp3d/>
          </c:spPr>
          <c:invertIfNegative val="0"/>
          <c:dLbls>
            <c:dLbl>
              <c:idx val="0"/>
              <c:layout>
                <c:manualLayout>
                  <c:x val="1.2597806592918247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C83-4A96-BD85-687520403EDF}"/>
                </c:ext>
              </c:extLst>
            </c:dLbl>
            <c:dLbl>
              <c:idx val="1"/>
              <c:layout>
                <c:manualLayout>
                  <c:x val="1.469744102507128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C83-4A96-BD85-687520403E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Lapas4!$C$6:$C$9</c:f>
              <c:strCache>
                <c:ptCount val="4"/>
                <c:pt idx="0">
                  <c:v>Neįvertinta</c:v>
                </c:pt>
                <c:pt idx="1">
                  <c:v>HAN</c:v>
                </c:pt>
                <c:pt idx="2">
                  <c:v>HAK</c:v>
                </c:pt>
                <c:pt idx="3">
                  <c:v>NHA</c:v>
                </c:pt>
              </c:strCache>
            </c:strRef>
          </c:cat>
          <c:val>
            <c:numRef>
              <c:f>Lapas4!$E$6:$E$9</c:f>
              <c:numCache>
                <c:formatCode>General</c:formatCode>
                <c:ptCount val="4"/>
                <c:pt idx="0">
                  <c:v>6.1</c:v>
                </c:pt>
                <c:pt idx="1">
                  <c:v>36.200000000000003</c:v>
                </c:pt>
                <c:pt idx="2">
                  <c:v>1.7</c:v>
                </c:pt>
                <c:pt idx="3">
                  <c:v>2.6</c:v>
                </c:pt>
              </c:numCache>
            </c:numRef>
          </c:val>
          <c:extLst xmlns:c16r2="http://schemas.microsoft.com/office/drawing/2015/06/chart">
            <c:ext xmlns:c16="http://schemas.microsoft.com/office/drawing/2014/chart" uri="{C3380CC4-5D6E-409C-BE32-E72D297353CC}">
              <c16:uniqueId val="{00000001-EC83-4A96-BD85-687520403EDF}"/>
            </c:ext>
          </c:extLst>
        </c:ser>
        <c:ser>
          <c:idx val="2"/>
          <c:order val="2"/>
          <c:tx>
            <c:strRef>
              <c:f>Lapas4!$F$5</c:f>
              <c:strCache>
                <c:ptCount val="1"/>
                <c:pt idx="0">
                  <c:v>Lopšelis</c:v>
                </c:pt>
              </c:strCache>
            </c:strRef>
          </c:tx>
          <c:spPr>
            <a:solidFill>
              <a:schemeClr val="accent3"/>
            </a:solidFill>
            <a:ln>
              <a:noFill/>
            </a:ln>
            <a:effectLst/>
            <a:sp3d/>
          </c:spPr>
          <c:invertIfNegative val="0"/>
          <c:dLbls>
            <c:dLbl>
              <c:idx val="0"/>
              <c:layout>
                <c:manualLayout>
                  <c:x val="2.0996344321530221E-3"/>
                  <c:y val="-6.909955123378064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C83-4A96-BD85-687520403EDF}"/>
                </c:ext>
              </c:extLst>
            </c:dLbl>
            <c:dLbl>
              <c:idx val="1"/>
              <c:layout>
                <c:manualLayout>
                  <c:x val="-2.0996344321531184E-3"/>
                  <c:y val="7.25545287954696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C83-4A96-BD85-687520403E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Lapas4!$C$6:$C$9</c:f>
              <c:strCache>
                <c:ptCount val="4"/>
                <c:pt idx="0">
                  <c:v>Neįvertinta</c:v>
                </c:pt>
                <c:pt idx="1">
                  <c:v>HAN</c:v>
                </c:pt>
                <c:pt idx="2">
                  <c:v>HAK</c:v>
                </c:pt>
                <c:pt idx="3">
                  <c:v>NHA</c:v>
                </c:pt>
              </c:strCache>
            </c:strRef>
          </c:cat>
          <c:val>
            <c:numRef>
              <c:f>Lapas4!$F$6:$F$9</c:f>
              <c:numCache>
                <c:formatCode>General</c:formatCode>
                <c:ptCount val="4"/>
                <c:pt idx="0">
                  <c:v>3.4</c:v>
                </c:pt>
                <c:pt idx="1">
                  <c:v>9.5</c:v>
                </c:pt>
                <c:pt idx="2">
                  <c:v>0</c:v>
                </c:pt>
                <c:pt idx="3">
                  <c:v>0</c:v>
                </c:pt>
              </c:numCache>
            </c:numRef>
          </c:val>
          <c:extLst xmlns:c16r2="http://schemas.microsoft.com/office/drawing/2015/06/chart">
            <c:ext xmlns:c16="http://schemas.microsoft.com/office/drawing/2014/chart" uri="{C3380CC4-5D6E-409C-BE32-E72D297353CC}">
              <c16:uniqueId val="{00000002-EC83-4A96-BD85-687520403EDF}"/>
            </c:ext>
          </c:extLst>
        </c:ser>
        <c:ser>
          <c:idx val="3"/>
          <c:order val="3"/>
          <c:tx>
            <c:strRef>
              <c:f>Lapas4!$G$5</c:f>
              <c:strCache>
                <c:ptCount val="1"/>
                <c:pt idx="0">
                  <c:v>Priešmokyklinukai</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Lapas4!$C$6:$C$9</c:f>
              <c:strCache>
                <c:ptCount val="4"/>
                <c:pt idx="0">
                  <c:v>Neįvertinta</c:v>
                </c:pt>
                <c:pt idx="1">
                  <c:v>HAN</c:v>
                </c:pt>
                <c:pt idx="2">
                  <c:v>HAK</c:v>
                </c:pt>
                <c:pt idx="3">
                  <c:v>NHA</c:v>
                </c:pt>
              </c:strCache>
            </c:strRef>
          </c:cat>
          <c:val>
            <c:numRef>
              <c:f>Lapas4!$G$6:$G$9</c:f>
              <c:numCache>
                <c:formatCode>General</c:formatCode>
                <c:ptCount val="4"/>
                <c:pt idx="0">
                  <c:v>2.6</c:v>
                </c:pt>
                <c:pt idx="1">
                  <c:v>15.5</c:v>
                </c:pt>
                <c:pt idx="2">
                  <c:v>0.9</c:v>
                </c:pt>
                <c:pt idx="3">
                  <c:v>1.7</c:v>
                </c:pt>
              </c:numCache>
            </c:numRef>
          </c:val>
          <c:extLst xmlns:c16r2="http://schemas.microsoft.com/office/drawing/2015/06/chart">
            <c:ext xmlns:c16="http://schemas.microsoft.com/office/drawing/2014/chart" uri="{C3380CC4-5D6E-409C-BE32-E72D297353CC}">
              <c16:uniqueId val="{00000003-EC83-4A96-BD85-687520403EDF}"/>
            </c:ext>
          </c:extLst>
        </c:ser>
        <c:ser>
          <c:idx val="4"/>
          <c:order val="4"/>
          <c:tx>
            <c:strRef>
              <c:f>Lapas4!$H$5</c:f>
              <c:strCache>
                <c:ptCount val="1"/>
                <c:pt idx="0">
                  <c:v>Spec. Ugdymo</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Lapas4!$C$6:$C$9</c:f>
              <c:strCache>
                <c:ptCount val="4"/>
                <c:pt idx="0">
                  <c:v>Neįvertinta</c:v>
                </c:pt>
                <c:pt idx="1">
                  <c:v>HAN</c:v>
                </c:pt>
                <c:pt idx="2">
                  <c:v>HAK</c:v>
                </c:pt>
                <c:pt idx="3">
                  <c:v>NHA</c:v>
                </c:pt>
              </c:strCache>
            </c:strRef>
          </c:cat>
          <c:val>
            <c:numRef>
              <c:f>Lapas4!$H$6:$H$9</c:f>
              <c:numCache>
                <c:formatCode>General</c:formatCode>
                <c:ptCount val="4"/>
                <c:pt idx="0">
                  <c:v>1.7</c:v>
                </c:pt>
                <c:pt idx="1">
                  <c:v>17.2</c:v>
                </c:pt>
                <c:pt idx="2">
                  <c:v>0.9</c:v>
                </c:pt>
                <c:pt idx="3">
                  <c:v>0</c:v>
                </c:pt>
              </c:numCache>
            </c:numRef>
          </c:val>
          <c:extLst xmlns:c16r2="http://schemas.microsoft.com/office/drawing/2015/06/chart">
            <c:ext xmlns:c16="http://schemas.microsoft.com/office/drawing/2014/chart" uri="{C3380CC4-5D6E-409C-BE32-E72D297353CC}">
              <c16:uniqueId val="{00000004-EC83-4A96-BD85-687520403EDF}"/>
            </c:ext>
          </c:extLst>
        </c:ser>
        <c:dLbls>
          <c:showLegendKey val="0"/>
          <c:showVal val="0"/>
          <c:showCatName val="0"/>
          <c:showSerName val="0"/>
          <c:showPercent val="0"/>
          <c:showBubbleSize val="0"/>
        </c:dLbls>
        <c:gapWidth val="150"/>
        <c:shape val="box"/>
        <c:axId val="54024064"/>
        <c:axId val="54025600"/>
        <c:axId val="0"/>
      </c:bar3DChart>
      <c:catAx>
        <c:axId val="54024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4025600"/>
        <c:crosses val="autoZero"/>
        <c:auto val="1"/>
        <c:lblAlgn val="ctr"/>
        <c:lblOffset val="100"/>
        <c:noMultiLvlLbl val="0"/>
      </c:catAx>
      <c:valAx>
        <c:axId val="5402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4024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solidFill>
        <a:schemeClr val="tx1"/>
      </a:solidFill>
    </a:ln>
    <a:effectLst/>
  </c:spPr>
  <c:txPr>
    <a:bodyPr/>
    <a:lstStyle/>
    <a:p>
      <a:pPr>
        <a:defRPr/>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Lapas5!$B$2:$B$15</c:f>
              <c:strCache>
                <c:ptCount val="14"/>
                <c:pt idx="0">
                  <c:v>Klausos sutrikimai</c:v>
                </c:pt>
                <c:pt idx="1">
                  <c:v>Regos sutirikimai</c:v>
                </c:pt>
                <c:pt idx="2">
                  <c:v>Kraujotakos sistemos sutrikimai</c:v>
                </c:pt>
                <c:pt idx="3">
                  <c:v>Kvėpavimo  sistemos sutrikimai</c:v>
                </c:pt>
                <c:pt idx="4">
                  <c:v>Nervų sistemos sutrikimai</c:v>
                </c:pt>
                <c:pt idx="5">
                  <c:v>Virškinimo sistemos sutrikimai</c:v>
                </c:pt>
                <c:pt idx="6">
                  <c:v>Urogenitalinės sistemos sutrikimai</c:v>
                </c:pt>
                <c:pt idx="7">
                  <c:v>Endokrininės sistemos sutrikimai</c:v>
                </c:pt>
                <c:pt idx="8">
                  <c:v>Skeleto-raumenų sistemos sutrikimai</c:v>
                </c:pt>
                <c:pt idx="9">
                  <c:v>Odos ir jos priedų sutrikimai</c:v>
                </c:pt>
                <c:pt idx="10">
                  <c:v>Įgimtos formavimosi ydos</c:v>
                </c:pt>
                <c:pt idx="11">
                  <c:v>Psichikos ir elgesio sutrikimai</c:v>
                </c:pt>
                <c:pt idx="12">
                  <c:v>Piktybiniai navikai</c:v>
                </c:pt>
                <c:pt idx="13">
                  <c:v>Simptomai, pakitimai ir nenormalūs klinikiniai radiniai</c:v>
                </c:pt>
              </c:strCache>
            </c:strRef>
          </c:cat>
          <c:val>
            <c:numRef>
              <c:f>Lapas5!$C$2:$C$15</c:f>
              <c:numCache>
                <c:formatCode>General</c:formatCode>
                <c:ptCount val="14"/>
                <c:pt idx="0">
                  <c:v>0</c:v>
                </c:pt>
                <c:pt idx="1">
                  <c:v>65.5</c:v>
                </c:pt>
                <c:pt idx="2">
                  <c:v>2.6</c:v>
                </c:pt>
                <c:pt idx="3">
                  <c:v>12.1</c:v>
                </c:pt>
                <c:pt idx="4">
                  <c:v>1.7</c:v>
                </c:pt>
                <c:pt idx="5">
                  <c:v>1.7</c:v>
                </c:pt>
                <c:pt idx="6">
                  <c:v>4.3</c:v>
                </c:pt>
                <c:pt idx="7">
                  <c:v>3.5</c:v>
                </c:pt>
                <c:pt idx="8">
                  <c:v>2.6</c:v>
                </c:pt>
                <c:pt idx="9">
                  <c:v>17.8</c:v>
                </c:pt>
                <c:pt idx="10">
                  <c:v>17.2</c:v>
                </c:pt>
                <c:pt idx="11">
                  <c:v>43.1</c:v>
                </c:pt>
                <c:pt idx="12">
                  <c:v>0.9</c:v>
                </c:pt>
                <c:pt idx="13">
                  <c:v>43.1</c:v>
                </c:pt>
              </c:numCache>
            </c:numRef>
          </c:val>
          <c:extLst xmlns:c16r2="http://schemas.microsoft.com/office/drawing/2015/06/chart">
            <c:ext xmlns:c16="http://schemas.microsoft.com/office/drawing/2014/chart" uri="{C3380CC4-5D6E-409C-BE32-E72D297353CC}">
              <c16:uniqueId val="{00000000-D236-489E-B98C-61F5D79C6D94}"/>
            </c:ext>
          </c:extLst>
        </c:ser>
        <c:dLbls>
          <c:showLegendKey val="0"/>
          <c:showVal val="0"/>
          <c:showCatName val="0"/>
          <c:showSerName val="0"/>
          <c:showPercent val="0"/>
          <c:showBubbleSize val="0"/>
        </c:dLbls>
        <c:gapWidth val="182"/>
        <c:axId val="53813248"/>
        <c:axId val="53814784"/>
      </c:barChart>
      <c:catAx>
        <c:axId val="5381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3814784"/>
        <c:crosses val="autoZero"/>
        <c:auto val="1"/>
        <c:lblAlgn val="ctr"/>
        <c:lblOffset val="100"/>
        <c:noMultiLvlLbl val="0"/>
      </c:catAx>
      <c:valAx>
        <c:axId val="53814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t-LT"/>
          </a:p>
        </c:txPr>
        <c:crossAx val="53813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b="1"/>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57830271216098E-2"/>
          <c:y val="0.10911417322834648"/>
          <c:w val="0.46306233595800522"/>
          <c:h val="0.7717705599300087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FD5-4538-9AA7-8DEA6FE0A4B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FD5-4538-9AA7-8DEA6FE0A4B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FD5-4538-9AA7-8DEA6FE0A4B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FD5-4538-9AA7-8DEA6FE0A4B7}"/>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FD5-4538-9AA7-8DEA6FE0A4B7}"/>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FD5-4538-9AA7-8DEA6FE0A4B7}"/>
                </c:ext>
              </c:extLst>
            </c:dLbl>
            <c:dLbl>
              <c:idx val="2"/>
              <c:layout>
                <c:manualLayout>
                  <c:x val="3.8741907261592302E-2"/>
                  <c:y val="5.376932050160396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FD5-4538-9AA7-8DEA6FE0A4B7}"/>
                </c:ext>
              </c:extLst>
            </c:dLbl>
            <c:dLbl>
              <c:idx val="3"/>
              <c:layout>
                <c:manualLayout>
                  <c:x val="-2.5048337707786528E-2"/>
                  <c:y val="8.463837853601633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FD5-4538-9AA7-8DEA6FE0A4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lt-LT"/>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Lapas6!$C$3:$C$6</c:f>
              <c:strCache>
                <c:ptCount val="4"/>
                <c:pt idx="0">
                  <c:v>H52.0 Hipermetropija (toliaregystė)</c:v>
                </c:pt>
                <c:pt idx="1">
                  <c:v>H52.2 Astigmatizmas</c:v>
                </c:pt>
                <c:pt idx="2">
                  <c:v>H52.1 Miopija (trumparegystė)</c:v>
                </c:pt>
                <c:pt idx="3">
                  <c:v>H52.5 Akomodacijos sutrikimai</c:v>
                </c:pt>
              </c:strCache>
            </c:strRef>
          </c:cat>
          <c:val>
            <c:numRef>
              <c:f>Lapas6!$D$3:$D$6</c:f>
              <c:numCache>
                <c:formatCode>General</c:formatCode>
                <c:ptCount val="4"/>
                <c:pt idx="0">
                  <c:v>90.9</c:v>
                </c:pt>
                <c:pt idx="1">
                  <c:v>6.5</c:v>
                </c:pt>
                <c:pt idx="2">
                  <c:v>1.3</c:v>
                </c:pt>
                <c:pt idx="3">
                  <c:v>1.3</c:v>
                </c:pt>
              </c:numCache>
            </c:numRef>
          </c:val>
          <c:extLst xmlns:c16r2="http://schemas.microsoft.com/office/drawing/2015/06/chart">
            <c:ext xmlns:c16="http://schemas.microsoft.com/office/drawing/2014/chart" uri="{C3380CC4-5D6E-409C-BE32-E72D297353CC}">
              <c16:uniqueId val="{00000008-5FD5-4538-9AA7-8DEA6FE0A4B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5564676290463697"/>
          <c:y val="0.28587853601633134"/>
          <c:w val="0.23315091863517065"/>
          <c:h val="0.56134368620589081"/>
        </c:manualLayout>
      </c:layout>
      <c:overlay val="0"/>
      <c:spPr>
        <a:noFill/>
        <a:ln>
          <a:solidFill>
            <a:sysClr val="windowText" lastClr="000000"/>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lt-L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555555555555555E-2"/>
          <c:y val="0.17875999495083594"/>
          <c:w val="0.77257549385646263"/>
          <c:h val="0.6505216744072672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D71-44D5-AC3E-2C6168C2FF5D}"/>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D71-44D5-AC3E-2C6168C2FF5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Lapas6!$C$30:$C$31</c:f>
              <c:strCache>
                <c:ptCount val="2"/>
                <c:pt idx="0">
                  <c:v>Gėrybiniai ir nepatologiniai širdies ūžesiai</c:v>
                </c:pt>
                <c:pt idx="1">
                  <c:v>Kiti susirgimai</c:v>
                </c:pt>
              </c:strCache>
            </c:strRef>
          </c:cat>
          <c:val>
            <c:numRef>
              <c:f>Lapas6!$D$30:$D$31</c:f>
              <c:numCache>
                <c:formatCode>General</c:formatCode>
                <c:ptCount val="2"/>
                <c:pt idx="0">
                  <c:v>94.1</c:v>
                </c:pt>
                <c:pt idx="1">
                  <c:v>5.9</c:v>
                </c:pt>
              </c:numCache>
            </c:numRef>
          </c:val>
          <c:extLst xmlns:c16r2="http://schemas.microsoft.com/office/drawing/2015/06/chart">
            <c:ext xmlns:c16="http://schemas.microsoft.com/office/drawing/2014/chart" uri="{C3380CC4-5D6E-409C-BE32-E72D297353CC}">
              <c16:uniqueId val="{00000004-5D71-44D5-AC3E-2C6168C2FF5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7910745607390441"/>
          <c:y val="0.37290933050696218"/>
          <c:w val="0.17101031984100529"/>
          <c:h val="0.34032753187284814"/>
        </c:manualLayout>
      </c:layout>
      <c:overlay val="0"/>
      <c:spPr>
        <a:noFill/>
        <a:ln>
          <a:solidFill>
            <a:schemeClr val="tx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lt-L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333333333333332E-3"/>
          <c:y val="0.23853431789664112"/>
          <c:w val="0.73452592467933919"/>
          <c:h val="0.5658627998938514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84B-4925-8FAA-0DA6E867EA58}"/>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84B-4925-8FAA-0DA6E867EA5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84B-4925-8FAA-0DA6E867EA5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Lapas6!$C$51:$C$53</c:f>
              <c:strCache>
                <c:ptCount val="3"/>
                <c:pt idx="0">
                  <c:v>Kalbos ir kalbėjimo raidos sutrikimai</c:v>
                </c:pt>
                <c:pt idx="1">
                  <c:v>Specifiniai mišrūs raidos sutrikimai</c:v>
                </c:pt>
                <c:pt idx="2">
                  <c:v>Kiti sutrikimai</c:v>
                </c:pt>
              </c:strCache>
            </c:strRef>
          </c:cat>
          <c:val>
            <c:numRef>
              <c:f>Lapas6!$D$51:$D$53</c:f>
              <c:numCache>
                <c:formatCode>General</c:formatCode>
                <c:ptCount val="3"/>
                <c:pt idx="0">
                  <c:v>55.9</c:v>
                </c:pt>
                <c:pt idx="1">
                  <c:v>27.9</c:v>
                </c:pt>
                <c:pt idx="2">
                  <c:v>16.2</c:v>
                </c:pt>
              </c:numCache>
            </c:numRef>
          </c:val>
          <c:extLst xmlns:c16r2="http://schemas.microsoft.com/office/drawing/2015/06/chart">
            <c:ext xmlns:c16="http://schemas.microsoft.com/office/drawing/2014/chart" uri="{C3380CC4-5D6E-409C-BE32-E72D297353CC}">
              <c16:uniqueId val="{00000006-084B-4925-8FAA-0DA6E867EA5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1013077699199723"/>
          <c:y val="0.35435760996889709"/>
          <c:w val="0.24779808708694503"/>
          <c:h val="0.59487402023431879"/>
        </c:manualLayout>
      </c:layout>
      <c:overlay val="0"/>
      <c:spPr>
        <a:noFill/>
        <a:ln>
          <a:solidFill>
            <a:sysClr val="windowText" lastClr="000000"/>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lt-L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4161367648345831E-2"/>
          <c:w val="0.82914398400177758"/>
          <c:h val="0.7150902487390150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055-4933-949E-AA47EA65D95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055-4933-949E-AA47EA65D95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Lapas6!$B$78:$B$79</c:f>
              <c:strCache>
                <c:ptCount val="2"/>
                <c:pt idx="0">
                  <c:v>Atvira arba išlikusi ovalioji anga</c:v>
                </c:pt>
                <c:pt idx="1">
                  <c:v>Kiti sutrikimai</c:v>
                </c:pt>
              </c:strCache>
            </c:strRef>
          </c:cat>
          <c:val>
            <c:numRef>
              <c:f>Lapas6!$C$78:$C$79</c:f>
              <c:numCache>
                <c:formatCode>General</c:formatCode>
                <c:ptCount val="2"/>
                <c:pt idx="0">
                  <c:v>66.7</c:v>
                </c:pt>
                <c:pt idx="1">
                  <c:v>33.299999999999997</c:v>
                </c:pt>
              </c:numCache>
            </c:numRef>
          </c:val>
          <c:extLst xmlns:c16r2="http://schemas.microsoft.com/office/drawing/2015/06/chart">
            <c:ext xmlns:c16="http://schemas.microsoft.com/office/drawing/2014/chart" uri="{C3380CC4-5D6E-409C-BE32-E72D297353CC}">
              <c16:uniqueId val="{00000004-7055-4933-949E-AA47EA65D95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4703019108987889"/>
          <c:y val="0.36462609102144583"/>
          <c:w val="0.19907093656260413"/>
          <c:h val="0.38800634174559162"/>
        </c:manualLayout>
      </c:layout>
      <c:overlay val="0"/>
      <c:spPr>
        <a:noFill/>
        <a:ln>
          <a:solidFill>
            <a:sysClr val="windowText" lastClr="000000"/>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lt-L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D9D1C-63B0-4AE7-BA1F-439C8BAA2B9B}" type="doc">
      <dgm:prSet loTypeId="urn:microsoft.com/office/officeart/2005/8/layout/cycle4" loCatId="matrix" qsTypeId="urn:microsoft.com/office/officeart/2005/8/quickstyle/3d2" qsCatId="3D" csTypeId="urn:microsoft.com/office/officeart/2005/8/colors/colorful2" csCatId="colorful" phldr="1"/>
      <dgm:spPr/>
      <dgm:t>
        <a:bodyPr/>
        <a:lstStyle/>
        <a:p>
          <a:endParaRPr lang="lt-LT"/>
        </a:p>
      </dgm:t>
    </dgm:pt>
    <dgm:pt modelId="{FA8C0DE3-E433-4571-937B-03516C557AD4}">
      <dgm:prSet phldrT="[Tekstas]" custT="1"/>
      <dgm:spPr/>
      <dgm:t>
        <a:bodyPr/>
        <a:lstStyle/>
        <a:p>
          <a:r>
            <a:rPr lang="lt-LT" sz="1800" b="1" dirty="0">
              <a:latin typeface="Times New Roman" panose="02020603050405020304" pitchFamily="18" charset="0"/>
              <a:cs typeface="Times New Roman" panose="02020603050405020304" pitchFamily="18" charset="0"/>
            </a:rPr>
            <a:t>Regėjimo sutrikimai </a:t>
          </a:r>
          <a:r>
            <a:rPr lang="lt-LT" sz="1800" dirty="0">
              <a:latin typeface="Times New Roman" panose="02020603050405020304" pitchFamily="18" charset="0"/>
              <a:cs typeface="Times New Roman" panose="02020603050405020304" pitchFamily="18" charset="0"/>
            </a:rPr>
            <a:t>(33,3 proc.)</a:t>
          </a:r>
        </a:p>
      </dgm:t>
    </dgm:pt>
    <dgm:pt modelId="{04D54E26-D772-4893-92F7-C799413BFF01}" type="parTrans" cxnId="{488841F6-BDED-4C35-B5A4-7647BEC8885E}">
      <dgm:prSet/>
      <dgm:spPr/>
      <dgm:t>
        <a:bodyPr/>
        <a:lstStyle/>
        <a:p>
          <a:endParaRPr lang="lt-LT" sz="1800">
            <a:latin typeface="Times New Roman" panose="02020603050405020304" pitchFamily="18" charset="0"/>
            <a:cs typeface="Times New Roman" panose="02020603050405020304" pitchFamily="18" charset="0"/>
          </a:endParaRPr>
        </a:p>
      </dgm:t>
    </dgm:pt>
    <dgm:pt modelId="{D1BDCA8B-DB7B-48C6-923E-FA9CECFB92B8}" type="sibTrans" cxnId="{488841F6-BDED-4C35-B5A4-7647BEC8885E}">
      <dgm:prSet/>
      <dgm:spPr/>
      <dgm:t>
        <a:bodyPr/>
        <a:lstStyle/>
        <a:p>
          <a:endParaRPr lang="lt-LT" sz="1800">
            <a:latin typeface="Times New Roman" panose="02020603050405020304" pitchFamily="18" charset="0"/>
            <a:cs typeface="Times New Roman" panose="02020603050405020304" pitchFamily="18" charset="0"/>
          </a:endParaRPr>
        </a:p>
      </dgm:t>
    </dgm:pt>
    <dgm:pt modelId="{354114CB-5CC3-4104-8273-6805FD829C91}">
      <dgm:prSet phldrT="[Tekstas]" custT="1"/>
      <dgm:spPr/>
      <dgm:t>
        <a:bodyPr/>
        <a:lstStyle/>
        <a:p>
          <a:r>
            <a:rPr lang="lt-LT" sz="1400" dirty="0">
              <a:latin typeface="Times New Roman" panose="02020603050405020304" pitchFamily="18" charset="0"/>
              <a:cs typeface="Times New Roman" panose="02020603050405020304" pitchFamily="18" charset="0"/>
            </a:rPr>
            <a:t>Toliaregystė (100 </a:t>
          </a:r>
          <a:r>
            <a:rPr lang="lt-LT" sz="1400" dirty="0" err="1">
              <a:latin typeface="Times New Roman" panose="02020603050405020304" pitchFamily="18" charset="0"/>
              <a:cs typeface="Times New Roman" panose="02020603050405020304" pitchFamily="18" charset="0"/>
            </a:rPr>
            <a:t>proc</a:t>
          </a:r>
          <a:r>
            <a:rPr lang="lt-LT" sz="1400" dirty="0">
              <a:latin typeface="Times New Roman" panose="02020603050405020304" pitchFamily="18" charset="0"/>
              <a:cs typeface="Times New Roman" panose="02020603050405020304" pitchFamily="18" charset="0"/>
            </a:rPr>
            <a:t>.)</a:t>
          </a:r>
        </a:p>
      </dgm:t>
    </dgm:pt>
    <dgm:pt modelId="{10D1772C-608D-47C6-BF38-7FAA297E3050}" type="parTrans" cxnId="{634CF82A-5D6A-49E8-AF8B-6CA5059FDBC3}">
      <dgm:prSet/>
      <dgm:spPr/>
      <dgm:t>
        <a:bodyPr/>
        <a:lstStyle/>
        <a:p>
          <a:endParaRPr lang="lt-LT" sz="1800">
            <a:latin typeface="Times New Roman" panose="02020603050405020304" pitchFamily="18" charset="0"/>
            <a:cs typeface="Times New Roman" panose="02020603050405020304" pitchFamily="18" charset="0"/>
          </a:endParaRPr>
        </a:p>
      </dgm:t>
    </dgm:pt>
    <dgm:pt modelId="{17DF11CE-F7D2-4785-8312-B10B4D8D2C35}" type="sibTrans" cxnId="{634CF82A-5D6A-49E8-AF8B-6CA5059FDBC3}">
      <dgm:prSet/>
      <dgm:spPr/>
      <dgm:t>
        <a:bodyPr/>
        <a:lstStyle/>
        <a:p>
          <a:endParaRPr lang="lt-LT" sz="1800">
            <a:latin typeface="Times New Roman" panose="02020603050405020304" pitchFamily="18" charset="0"/>
            <a:cs typeface="Times New Roman" panose="02020603050405020304" pitchFamily="18" charset="0"/>
          </a:endParaRPr>
        </a:p>
      </dgm:t>
    </dgm:pt>
    <dgm:pt modelId="{39E5BA95-0F46-4FE3-A038-0BD75FB6656D}">
      <dgm:prSet phldrT="[Tekstas]" custT="1"/>
      <dgm:spPr/>
      <dgm:t>
        <a:bodyPr/>
        <a:lstStyle/>
        <a:p>
          <a:r>
            <a:rPr lang="lt-LT" sz="1400" b="1" dirty="0">
              <a:latin typeface="Times New Roman" panose="02020603050405020304" pitchFamily="18" charset="0"/>
              <a:cs typeface="Times New Roman" panose="02020603050405020304" pitchFamily="18" charset="0"/>
            </a:rPr>
            <a:t>Simptomai, požymiai ir nenormalūs klinikiniai bei laboratoriniai radiniai </a:t>
          </a:r>
          <a:r>
            <a:rPr lang="lt-LT" sz="1400" b="0" dirty="0">
              <a:latin typeface="Times New Roman" panose="02020603050405020304" pitchFamily="18" charset="0"/>
              <a:cs typeface="Times New Roman" panose="02020603050405020304" pitchFamily="18" charset="0"/>
            </a:rPr>
            <a:t>(33,3 </a:t>
          </a:r>
          <a:r>
            <a:rPr lang="lt-LT" sz="1400" b="0" dirty="0" err="1">
              <a:latin typeface="Times New Roman" panose="02020603050405020304" pitchFamily="18" charset="0"/>
              <a:cs typeface="Times New Roman" panose="02020603050405020304" pitchFamily="18" charset="0"/>
            </a:rPr>
            <a:t>proc</a:t>
          </a:r>
          <a:r>
            <a:rPr lang="lt-LT" sz="1400" b="0" dirty="0">
              <a:latin typeface="Times New Roman" panose="02020603050405020304" pitchFamily="18" charset="0"/>
              <a:cs typeface="Times New Roman" panose="02020603050405020304" pitchFamily="18" charset="0"/>
            </a:rPr>
            <a:t>.)</a:t>
          </a:r>
        </a:p>
      </dgm:t>
    </dgm:pt>
    <dgm:pt modelId="{08E8C217-9988-417F-82D1-60699644327F}" type="parTrans" cxnId="{503B751E-A9EB-42BA-9F47-ED661CA5165D}">
      <dgm:prSet/>
      <dgm:spPr/>
      <dgm:t>
        <a:bodyPr/>
        <a:lstStyle/>
        <a:p>
          <a:endParaRPr lang="lt-LT" sz="1800">
            <a:latin typeface="Times New Roman" panose="02020603050405020304" pitchFamily="18" charset="0"/>
            <a:cs typeface="Times New Roman" panose="02020603050405020304" pitchFamily="18" charset="0"/>
          </a:endParaRPr>
        </a:p>
      </dgm:t>
    </dgm:pt>
    <dgm:pt modelId="{9659F3B7-1EFD-48D2-A390-5C6B213E9E76}" type="sibTrans" cxnId="{503B751E-A9EB-42BA-9F47-ED661CA5165D}">
      <dgm:prSet/>
      <dgm:spPr/>
      <dgm:t>
        <a:bodyPr/>
        <a:lstStyle/>
        <a:p>
          <a:endParaRPr lang="lt-LT" sz="1800">
            <a:latin typeface="Times New Roman" panose="02020603050405020304" pitchFamily="18" charset="0"/>
            <a:cs typeface="Times New Roman" panose="02020603050405020304" pitchFamily="18" charset="0"/>
          </a:endParaRPr>
        </a:p>
      </dgm:t>
    </dgm:pt>
    <dgm:pt modelId="{0BE2B616-6537-4906-B7E8-9BC8850D22BD}">
      <dgm:prSet phldrT="[Tekstas]" custT="1"/>
      <dgm:spPr/>
      <dgm:t>
        <a:bodyPr/>
        <a:lstStyle/>
        <a:p>
          <a:r>
            <a:rPr lang="lt-LT" sz="1400" dirty="0">
              <a:latin typeface="Times New Roman" panose="02020603050405020304" pitchFamily="18" charset="0"/>
              <a:cs typeface="Times New Roman" panose="02020603050405020304" pitchFamily="18" charset="0"/>
            </a:rPr>
            <a:t>Širdies ūžesiai (80 proc.)</a:t>
          </a:r>
        </a:p>
      </dgm:t>
    </dgm:pt>
    <dgm:pt modelId="{83698951-8846-4EA8-9F69-FD7502AE9602}" type="parTrans" cxnId="{8BA63D85-2DBB-4DFD-8E37-AB884C1D53AE}">
      <dgm:prSet/>
      <dgm:spPr/>
      <dgm:t>
        <a:bodyPr/>
        <a:lstStyle/>
        <a:p>
          <a:endParaRPr lang="lt-LT" sz="1800">
            <a:latin typeface="Times New Roman" panose="02020603050405020304" pitchFamily="18" charset="0"/>
            <a:cs typeface="Times New Roman" panose="02020603050405020304" pitchFamily="18" charset="0"/>
          </a:endParaRPr>
        </a:p>
      </dgm:t>
    </dgm:pt>
    <dgm:pt modelId="{623A949A-0916-4EF8-9853-0F8F1E1162DF}" type="sibTrans" cxnId="{8BA63D85-2DBB-4DFD-8E37-AB884C1D53AE}">
      <dgm:prSet/>
      <dgm:spPr/>
      <dgm:t>
        <a:bodyPr/>
        <a:lstStyle/>
        <a:p>
          <a:endParaRPr lang="lt-LT" sz="1800">
            <a:latin typeface="Times New Roman" panose="02020603050405020304" pitchFamily="18" charset="0"/>
            <a:cs typeface="Times New Roman" panose="02020603050405020304" pitchFamily="18" charset="0"/>
          </a:endParaRPr>
        </a:p>
      </dgm:t>
    </dgm:pt>
    <dgm:pt modelId="{7903B9ED-2E1B-47A7-B21F-CBAEE198476C}">
      <dgm:prSet phldrT="[Tekstas]" custT="1"/>
      <dgm:spPr/>
      <dgm:t>
        <a:bodyPr/>
        <a:lstStyle/>
        <a:p>
          <a:r>
            <a:rPr lang="lt-LT" sz="1800" b="1" dirty="0">
              <a:latin typeface="Times New Roman" panose="02020603050405020304" pitchFamily="18" charset="0"/>
              <a:cs typeface="Times New Roman" panose="02020603050405020304" pitchFamily="18" charset="0"/>
            </a:rPr>
            <a:t>Psichikos ir elgesio sutrikimai</a:t>
          </a:r>
          <a:r>
            <a:rPr lang="lt-LT" sz="1800" u="sng" dirty="0"/>
            <a:t> </a:t>
          </a:r>
          <a:r>
            <a:rPr lang="lt-LT" sz="1800" dirty="0">
              <a:latin typeface="Times New Roman" panose="02020603050405020304" pitchFamily="18" charset="0"/>
              <a:cs typeface="Times New Roman" panose="02020603050405020304" pitchFamily="18" charset="0"/>
            </a:rPr>
            <a:t>(20 proc.)</a:t>
          </a:r>
        </a:p>
      </dgm:t>
    </dgm:pt>
    <dgm:pt modelId="{B7B537D0-8729-4E3B-82D6-C8C7E85D9F54}" type="parTrans" cxnId="{363A2929-D375-4764-90D2-57C7E45A5D89}">
      <dgm:prSet/>
      <dgm:spPr/>
      <dgm:t>
        <a:bodyPr/>
        <a:lstStyle/>
        <a:p>
          <a:endParaRPr lang="lt-LT" sz="1800">
            <a:latin typeface="Times New Roman" panose="02020603050405020304" pitchFamily="18" charset="0"/>
            <a:cs typeface="Times New Roman" panose="02020603050405020304" pitchFamily="18" charset="0"/>
          </a:endParaRPr>
        </a:p>
      </dgm:t>
    </dgm:pt>
    <dgm:pt modelId="{DA452346-3EE5-4C25-B0C2-0979004B0AC9}" type="sibTrans" cxnId="{363A2929-D375-4764-90D2-57C7E45A5D89}">
      <dgm:prSet/>
      <dgm:spPr/>
      <dgm:t>
        <a:bodyPr/>
        <a:lstStyle/>
        <a:p>
          <a:endParaRPr lang="lt-LT" sz="1800">
            <a:latin typeface="Times New Roman" panose="02020603050405020304" pitchFamily="18" charset="0"/>
            <a:cs typeface="Times New Roman" panose="02020603050405020304" pitchFamily="18" charset="0"/>
          </a:endParaRPr>
        </a:p>
      </dgm:t>
    </dgm:pt>
    <dgm:pt modelId="{35B53527-8CFE-41CE-836A-148C854BDC25}">
      <dgm:prSet phldrT="[Tekstas]" custT="1"/>
      <dgm:spPr/>
      <dgm:t>
        <a:bodyPr/>
        <a:lstStyle/>
        <a:p>
          <a:r>
            <a:rPr lang="lt-LT" sz="1400" dirty="0">
              <a:latin typeface="Times New Roman" pitchFamily="18" charset="0"/>
              <a:cs typeface="Times New Roman" pitchFamily="18" charset="0"/>
            </a:rPr>
            <a:t>Kalbos ir kalbėjimo raidos sutrikimai  (66,7 proc.)</a:t>
          </a:r>
        </a:p>
      </dgm:t>
    </dgm:pt>
    <dgm:pt modelId="{0EFB9314-2B93-4DB5-BD75-05F2933FB4E6}" type="parTrans" cxnId="{C99BE5FD-BB55-4535-A8F4-24630B3DA80E}">
      <dgm:prSet/>
      <dgm:spPr/>
      <dgm:t>
        <a:bodyPr/>
        <a:lstStyle/>
        <a:p>
          <a:endParaRPr lang="lt-LT" sz="1800">
            <a:latin typeface="Times New Roman" panose="02020603050405020304" pitchFamily="18" charset="0"/>
            <a:cs typeface="Times New Roman" panose="02020603050405020304" pitchFamily="18" charset="0"/>
          </a:endParaRPr>
        </a:p>
      </dgm:t>
    </dgm:pt>
    <dgm:pt modelId="{1118E52B-E206-4148-AF38-3EB25C30DADA}" type="sibTrans" cxnId="{C99BE5FD-BB55-4535-A8F4-24630B3DA80E}">
      <dgm:prSet/>
      <dgm:spPr/>
      <dgm:t>
        <a:bodyPr/>
        <a:lstStyle/>
        <a:p>
          <a:endParaRPr lang="lt-LT" sz="1800">
            <a:latin typeface="Times New Roman" panose="02020603050405020304" pitchFamily="18" charset="0"/>
            <a:cs typeface="Times New Roman" panose="02020603050405020304" pitchFamily="18" charset="0"/>
          </a:endParaRPr>
        </a:p>
      </dgm:t>
    </dgm:pt>
    <dgm:pt modelId="{A72B2BF9-A979-41DB-AE5C-F1476B71476E}">
      <dgm:prSet phldrT="[Tekstas]" custT="1"/>
      <dgm:spPr/>
      <dgm:t>
        <a:bodyPr/>
        <a:lstStyle/>
        <a:p>
          <a:r>
            <a:rPr lang="lt-LT" sz="1400" dirty="0">
              <a:latin typeface="Times New Roman" panose="02020603050405020304" pitchFamily="18" charset="0"/>
              <a:cs typeface="Times New Roman" panose="02020603050405020304" pitchFamily="18" charset="0"/>
            </a:rPr>
            <a:t>Kiti sutrikimai (mažas kraujospūdis) (20 proc.)</a:t>
          </a:r>
        </a:p>
      </dgm:t>
    </dgm:pt>
    <dgm:pt modelId="{2D62C760-2A64-4E4E-ACB6-FDCB2713BB23}" type="parTrans" cxnId="{C0E0C39A-E610-4D6E-9D6D-E92E37D1C2EE}">
      <dgm:prSet/>
      <dgm:spPr/>
      <dgm:t>
        <a:bodyPr/>
        <a:lstStyle/>
        <a:p>
          <a:endParaRPr lang="lt-LT"/>
        </a:p>
      </dgm:t>
    </dgm:pt>
    <dgm:pt modelId="{1B7A797E-FE3C-4687-939B-ACCDF1D59C8D}" type="sibTrans" cxnId="{C0E0C39A-E610-4D6E-9D6D-E92E37D1C2EE}">
      <dgm:prSet/>
      <dgm:spPr/>
      <dgm:t>
        <a:bodyPr/>
        <a:lstStyle/>
        <a:p>
          <a:endParaRPr lang="lt-LT"/>
        </a:p>
      </dgm:t>
    </dgm:pt>
    <dgm:pt modelId="{0CC79EF6-640E-477D-85DE-A2F50AB37106}">
      <dgm:prSet phldrT="[Tekstas]" custT="1"/>
      <dgm:spPr/>
      <dgm:t>
        <a:bodyPr/>
        <a:lstStyle/>
        <a:p>
          <a:r>
            <a:rPr lang="lt-LT" sz="1400" dirty="0">
              <a:latin typeface="Times New Roman" pitchFamily="18" charset="0"/>
              <a:cs typeface="Times New Roman" pitchFamily="18" charset="0"/>
            </a:rPr>
            <a:t>Specifiniai mišrūs raidos sutrikimai (33,3 proc.)</a:t>
          </a:r>
        </a:p>
      </dgm:t>
    </dgm:pt>
    <dgm:pt modelId="{DA8A2DE4-B3C2-4588-910E-D621106F35B7}" type="parTrans" cxnId="{BE02BAD6-8D16-474F-AF9B-D163D61386C2}">
      <dgm:prSet/>
      <dgm:spPr/>
      <dgm:t>
        <a:bodyPr/>
        <a:lstStyle/>
        <a:p>
          <a:endParaRPr lang="lt-LT"/>
        </a:p>
      </dgm:t>
    </dgm:pt>
    <dgm:pt modelId="{EAA303ED-E3AF-49A3-ADCC-089E4249DCD4}" type="sibTrans" cxnId="{BE02BAD6-8D16-474F-AF9B-D163D61386C2}">
      <dgm:prSet/>
      <dgm:spPr/>
      <dgm:t>
        <a:bodyPr/>
        <a:lstStyle/>
        <a:p>
          <a:endParaRPr lang="lt-LT"/>
        </a:p>
      </dgm:t>
    </dgm:pt>
    <dgm:pt modelId="{6473A819-4B70-432B-8970-94687119BABC}" type="pres">
      <dgm:prSet presAssocID="{66DD9D1C-63B0-4AE7-BA1F-439C8BAA2B9B}" presName="cycleMatrixDiagram" presStyleCnt="0">
        <dgm:presLayoutVars>
          <dgm:chMax val="1"/>
          <dgm:dir/>
          <dgm:animLvl val="lvl"/>
          <dgm:resizeHandles val="exact"/>
        </dgm:presLayoutVars>
      </dgm:prSet>
      <dgm:spPr/>
      <dgm:t>
        <a:bodyPr/>
        <a:lstStyle/>
        <a:p>
          <a:endParaRPr lang="lt-LT"/>
        </a:p>
      </dgm:t>
    </dgm:pt>
    <dgm:pt modelId="{00A949E0-5BB3-4AC1-ACD5-65F74EF7CCAE}" type="pres">
      <dgm:prSet presAssocID="{66DD9D1C-63B0-4AE7-BA1F-439C8BAA2B9B}" presName="children" presStyleCnt="0"/>
      <dgm:spPr/>
    </dgm:pt>
    <dgm:pt modelId="{A982D094-F180-4640-BE85-3A4D22F2DD3E}" type="pres">
      <dgm:prSet presAssocID="{66DD9D1C-63B0-4AE7-BA1F-439C8BAA2B9B}" presName="child1group" presStyleCnt="0"/>
      <dgm:spPr/>
    </dgm:pt>
    <dgm:pt modelId="{4CF4FC2B-F526-4E25-9636-C89624342982}" type="pres">
      <dgm:prSet presAssocID="{66DD9D1C-63B0-4AE7-BA1F-439C8BAA2B9B}" presName="child1" presStyleLbl="bgAcc1" presStyleIdx="0" presStyleCnt="3" custScaleX="141386" custScaleY="57268" custLinFactNeighborX="-61085" custLinFactNeighborY="7053"/>
      <dgm:spPr/>
      <dgm:t>
        <a:bodyPr/>
        <a:lstStyle/>
        <a:p>
          <a:endParaRPr lang="lt-LT"/>
        </a:p>
      </dgm:t>
    </dgm:pt>
    <dgm:pt modelId="{8994C8AE-8DE4-4D9C-B955-BF4141E49CC5}" type="pres">
      <dgm:prSet presAssocID="{66DD9D1C-63B0-4AE7-BA1F-439C8BAA2B9B}" presName="child1Text" presStyleLbl="bgAcc1" presStyleIdx="0" presStyleCnt="3">
        <dgm:presLayoutVars>
          <dgm:bulletEnabled val="1"/>
        </dgm:presLayoutVars>
      </dgm:prSet>
      <dgm:spPr/>
      <dgm:t>
        <a:bodyPr/>
        <a:lstStyle/>
        <a:p>
          <a:endParaRPr lang="lt-LT"/>
        </a:p>
      </dgm:t>
    </dgm:pt>
    <dgm:pt modelId="{446B2C9F-0713-49E1-A55F-587B84C89B22}" type="pres">
      <dgm:prSet presAssocID="{66DD9D1C-63B0-4AE7-BA1F-439C8BAA2B9B}" presName="child2group" presStyleCnt="0"/>
      <dgm:spPr/>
    </dgm:pt>
    <dgm:pt modelId="{177DDD41-827C-446C-9E9D-6C261B58C09C}" type="pres">
      <dgm:prSet presAssocID="{66DD9D1C-63B0-4AE7-BA1F-439C8BAA2B9B}" presName="child2" presStyleLbl="bgAcc1" presStyleIdx="1" presStyleCnt="3" custScaleX="179349" custScaleY="51938" custLinFactNeighborX="45641" custLinFactNeighborY="5136"/>
      <dgm:spPr/>
      <dgm:t>
        <a:bodyPr/>
        <a:lstStyle/>
        <a:p>
          <a:endParaRPr lang="lt-LT"/>
        </a:p>
      </dgm:t>
    </dgm:pt>
    <dgm:pt modelId="{D51A1CA6-F772-4A98-B42F-80EF24984EAE}" type="pres">
      <dgm:prSet presAssocID="{66DD9D1C-63B0-4AE7-BA1F-439C8BAA2B9B}" presName="child2Text" presStyleLbl="bgAcc1" presStyleIdx="1" presStyleCnt="3">
        <dgm:presLayoutVars>
          <dgm:bulletEnabled val="1"/>
        </dgm:presLayoutVars>
      </dgm:prSet>
      <dgm:spPr/>
      <dgm:t>
        <a:bodyPr/>
        <a:lstStyle/>
        <a:p>
          <a:endParaRPr lang="lt-LT"/>
        </a:p>
      </dgm:t>
    </dgm:pt>
    <dgm:pt modelId="{7BF1A967-416C-44C3-8E72-1670FD082494}" type="pres">
      <dgm:prSet presAssocID="{66DD9D1C-63B0-4AE7-BA1F-439C8BAA2B9B}" presName="child3group" presStyleCnt="0"/>
      <dgm:spPr/>
    </dgm:pt>
    <dgm:pt modelId="{88799CCE-9565-42F9-8FC2-3FDC2B4BFC2B}" type="pres">
      <dgm:prSet presAssocID="{66DD9D1C-63B0-4AE7-BA1F-439C8BAA2B9B}" presName="child3" presStyleLbl="bgAcc1" presStyleIdx="2" presStyleCnt="3" custScaleX="169941" custScaleY="132934" custLinFactNeighborX="36689" custLinFactNeighborY="-7794"/>
      <dgm:spPr/>
      <dgm:t>
        <a:bodyPr/>
        <a:lstStyle/>
        <a:p>
          <a:endParaRPr lang="lt-LT"/>
        </a:p>
      </dgm:t>
    </dgm:pt>
    <dgm:pt modelId="{F1811ED6-F958-4627-B843-368FCB1720D1}" type="pres">
      <dgm:prSet presAssocID="{66DD9D1C-63B0-4AE7-BA1F-439C8BAA2B9B}" presName="child3Text" presStyleLbl="bgAcc1" presStyleIdx="2" presStyleCnt="3">
        <dgm:presLayoutVars>
          <dgm:bulletEnabled val="1"/>
        </dgm:presLayoutVars>
      </dgm:prSet>
      <dgm:spPr/>
      <dgm:t>
        <a:bodyPr/>
        <a:lstStyle/>
        <a:p>
          <a:endParaRPr lang="lt-LT"/>
        </a:p>
      </dgm:t>
    </dgm:pt>
    <dgm:pt modelId="{1F3CAEA9-F7D5-431E-9B24-FE01CE0C7368}" type="pres">
      <dgm:prSet presAssocID="{66DD9D1C-63B0-4AE7-BA1F-439C8BAA2B9B}" presName="childPlaceholder" presStyleCnt="0"/>
      <dgm:spPr/>
    </dgm:pt>
    <dgm:pt modelId="{97E67552-2E17-4746-988B-525664E52DA5}" type="pres">
      <dgm:prSet presAssocID="{66DD9D1C-63B0-4AE7-BA1F-439C8BAA2B9B}" presName="circle" presStyleCnt="0"/>
      <dgm:spPr/>
    </dgm:pt>
    <dgm:pt modelId="{1B7E44C9-5258-4C2F-A6F5-2473FF9F703C}" type="pres">
      <dgm:prSet presAssocID="{66DD9D1C-63B0-4AE7-BA1F-439C8BAA2B9B}" presName="quadrant1" presStyleLbl="node1" presStyleIdx="0" presStyleCnt="4" custScaleX="114717" custScaleY="113394" custLinFactNeighborX="-4580" custLinFactNeighborY="5150">
        <dgm:presLayoutVars>
          <dgm:chMax val="1"/>
          <dgm:bulletEnabled val="1"/>
        </dgm:presLayoutVars>
      </dgm:prSet>
      <dgm:spPr/>
      <dgm:t>
        <a:bodyPr/>
        <a:lstStyle/>
        <a:p>
          <a:endParaRPr lang="lt-LT"/>
        </a:p>
      </dgm:t>
    </dgm:pt>
    <dgm:pt modelId="{01DC7E54-DFCB-4431-AA91-8AFD2777DF6E}" type="pres">
      <dgm:prSet presAssocID="{66DD9D1C-63B0-4AE7-BA1F-439C8BAA2B9B}" presName="quadrant2" presStyleLbl="node1" presStyleIdx="1" presStyleCnt="4" custScaleX="128203" custLinFactNeighborX="8361" custLinFactNeighborY="16849">
        <dgm:presLayoutVars>
          <dgm:chMax val="1"/>
          <dgm:bulletEnabled val="1"/>
        </dgm:presLayoutVars>
      </dgm:prSet>
      <dgm:spPr/>
      <dgm:t>
        <a:bodyPr/>
        <a:lstStyle/>
        <a:p>
          <a:endParaRPr lang="lt-LT"/>
        </a:p>
      </dgm:t>
    </dgm:pt>
    <dgm:pt modelId="{2A155DC3-76C4-4144-A5F7-38D1DEA89411}" type="pres">
      <dgm:prSet presAssocID="{66DD9D1C-63B0-4AE7-BA1F-439C8BAA2B9B}" presName="quadrant3" presStyleLbl="node1" presStyleIdx="2" presStyleCnt="4" custAng="0" custScaleX="118671" custLinFactNeighborX="-52309" custLinFactNeighborY="7758">
        <dgm:presLayoutVars>
          <dgm:chMax val="1"/>
          <dgm:bulletEnabled val="1"/>
        </dgm:presLayoutVars>
      </dgm:prSet>
      <dgm:spPr/>
      <dgm:t>
        <a:bodyPr/>
        <a:lstStyle/>
        <a:p>
          <a:endParaRPr lang="lt-LT"/>
        </a:p>
      </dgm:t>
    </dgm:pt>
    <dgm:pt modelId="{4E332307-1134-4EAF-A18F-284998D5E01D}" type="pres">
      <dgm:prSet presAssocID="{66DD9D1C-63B0-4AE7-BA1F-439C8BAA2B9B}" presName="quadrant4" presStyleLbl="node1" presStyleIdx="3" presStyleCnt="4" custScaleX="2922" custScaleY="2684" custLinFactNeighborX="53771" custLinFactNeighborY="-48164">
        <dgm:presLayoutVars>
          <dgm:chMax val="1"/>
          <dgm:bulletEnabled val="1"/>
        </dgm:presLayoutVars>
      </dgm:prSet>
      <dgm:spPr/>
    </dgm:pt>
    <dgm:pt modelId="{3498BC9D-C8C7-450A-A53B-688E89FD19EB}" type="pres">
      <dgm:prSet presAssocID="{66DD9D1C-63B0-4AE7-BA1F-439C8BAA2B9B}" presName="quadrantPlaceholder" presStyleCnt="0"/>
      <dgm:spPr/>
    </dgm:pt>
    <dgm:pt modelId="{AC9AA737-5ED4-4915-B22A-DECC304283A5}" type="pres">
      <dgm:prSet presAssocID="{66DD9D1C-63B0-4AE7-BA1F-439C8BAA2B9B}" presName="center1" presStyleLbl="fgShp" presStyleIdx="0" presStyleCnt="2" custFlipVert="1" custFlipHor="1" custScaleX="6757" custScaleY="37737"/>
      <dgm:spPr/>
    </dgm:pt>
    <dgm:pt modelId="{D5046590-3B03-4B80-8D71-65BF7512BD63}" type="pres">
      <dgm:prSet presAssocID="{66DD9D1C-63B0-4AE7-BA1F-439C8BAA2B9B}" presName="center2" presStyleLbl="fgShp" presStyleIdx="1" presStyleCnt="2" custFlipHor="1" custScaleX="6757" custScaleY="9767"/>
      <dgm:spPr/>
    </dgm:pt>
  </dgm:ptLst>
  <dgm:cxnLst>
    <dgm:cxn modelId="{91805385-FBC8-48B8-A28B-8806D8FE6220}" type="presOf" srcId="{39E5BA95-0F46-4FE3-A038-0BD75FB6656D}" destId="{01DC7E54-DFCB-4431-AA91-8AFD2777DF6E}" srcOrd="0" destOrd="0" presId="urn:microsoft.com/office/officeart/2005/8/layout/cycle4"/>
    <dgm:cxn modelId="{C99BE5FD-BB55-4535-A8F4-24630B3DA80E}" srcId="{7903B9ED-2E1B-47A7-B21F-CBAEE198476C}" destId="{35B53527-8CFE-41CE-836A-148C854BDC25}" srcOrd="0" destOrd="0" parTransId="{0EFB9314-2B93-4DB5-BD75-05F2933FB4E6}" sibTransId="{1118E52B-E206-4148-AF38-3EB25C30DADA}"/>
    <dgm:cxn modelId="{32C5A588-9AFE-4DF9-8C40-8F47781C194C}" type="presOf" srcId="{0CC79EF6-640E-477D-85DE-A2F50AB37106}" destId="{F1811ED6-F958-4627-B843-368FCB1720D1}" srcOrd="1" destOrd="1" presId="urn:microsoft.com/office/officeart/2005/8/layout/cycle4"/>
    <dgm:cxn modelId="{A970C6F3-B992-47C8-8B31-3895849C4618}" type="presOf" srcId="{0BE2B616-6537-4906-B7E8-9BC8850D22BD}" destId="{D51A1CA6-F772-4A98-B42F-80EF24984EAE}" srcOrd="1" destOrd="0" presId="urn:microsoft.com/office/officeart/2005/8/layout/cycle4"/>
    <dgm:cxn modelId="{503B751E-A9EB-42BA-9F47-ED661CA5165D}" srcId="{66DD9D1C-63B0-4AE7-BA1F-439C8BAA2B9B}" destId="{39E5BA95-0F46-4FE3-A038-0BD75FB6656D}" srcOrd="1" destOrd="0" parTransId="{08E8C217-9988-417F-82D1-60699644327F}" sibTransId="{9659F3B7-1EFD-48D2-A390-5C6B213E9E76}"/>
    <dgm:cxn modelId="{52F6116D-AD98-45CB-83F4-1A362C16DFD8}" type="presOf" srcId="{354114CB-5CC3-4104-8273-6805FD829C91}" destId="{4CF4FC2B-F526-4E25-9636-C89624342982}" srcOrd="0" destOrd="0" presId="urn:microsoft.com/office/officeart/2005/8/layout/cycle4"/>
    <dgm:cxn modelId="{39FF0E64-480C-4128-A29F-F98761C74277}" type="presOf" srcId="{0CC79EF6-640E-477D-85DE-A2F50AB37106}" destId="{88799CCE-9565-42F9-8FC2-3FDC2B4BFC2B}" srcOrd="0" destOrd="1" presId="urn:microsoft.com/office/officeart/2005/8/layout/cycle4"/>
    <dgm:cxn modelId="{843EE125-1663-44C1-8998-DACD91ECE5E0}" type="presOf" srcId="{7903B9ED-2E1B-47A7-B21F-CBAEE198476C}" destId="{2A155DC3-76C4-4144-A5F7-38D1DEA89411}" srcOrd="0" destOrd="0" presId="urn:microsoft.com/office/officeart/2005/8/layout/cycle4"/>
    <dgm:cxn modelId="{7205409A-E1CC-48F0-984B-BFD745E0E6F6}" type="presOf" srcId="{FA8C0DE3-E433-4571-937B-03516C557AD4}" destId="{1B7E44C9-5258-4C2F-A6F5-2473FF9F703C}" srcOrd="0" destOrd="0" presId="urn:microsoft.com/office/officeart/2005/8/layout/cycle4"/>
    <dgm:cxn modelId="{D1D3D881-3AB7-4809-BD95-B1EBAF0DA69F}" type="presOf" srcId="{0BE2B616-6537-4906-B7E8-9BC8850D22BD}" destId="{177DDD41-827C-446C-9E9D-6C261B58C09C}" srcOrd="0" destOrd="0" presId="urn:microsoft.com/office/officeart/2005/8/layout/cycle4"/>
    <dgm:cxn modelId="{9620A37C-BF50-429F-B51F-BF62A54F2081}" type="presOf" srcId="{35B53527-8CFE-41CE-836A-148C854BDC25}" destId="{F1811ED6-F958-4627-B843-368FCB1720D1}" srcOrd="1" destOrd="0" presId="urn:microsoft.com/office/officeart/2005/8/layout/cycle4"/>
    <dgm:cxn modelId="{8BA63D85-2DBB-4DFD-8E37-AB884C1D53AE}" srcId="{39E5BA95-0F46-4FE3-A038-0BD75FB6656D}" destId="{0BE2B616-6537-4906-B7E8-9BC8850D22BD}" srcOrd="0" destOrd="0" parTransId="{83698951-8846-4EA8-9F69-FD7502AE9602}" sibTransId="{623A949A-0916-4EF8-9853-0F8F1E1162DF}"/>
    <dgm:cxn modelId="{488841F6-BDED-4C35-B5A4-7647BEC8885E}" srcId="{66DD9D1C-63B0-4AE7-BA1F-439C8BAA2B9B}" destId="{FA8C0DE3-E433-4571-937B-03516C557AD4}" srcOrd="0" destOrd="0" parTransId="{04D54E26-D772-4893-92F7-C799413BFF01}" sibTransId="{D1BDCA8B-DB7B-48C6-923E-FA9CECFB92B8}"/>
    <dgm:cxn modelId="{135D61E8-0A70-4613-943E-4BADD2D6B7A3}" type="presOf" srcId="{66DD9D1C-63B0-4AE7-BA1F-439C8BAA2B9B}" destId="{6473A819-4B70-432B-8970-94687119BABC}" srcOrd="0" destOrd="0" presId="urn:microsoft.com/office/officeart/2005/8/layout/cycle4"/>
    <dgm:cxn modelId="{72659EF1-DDB0-488F-9967-F650C55C782D}" type="presOf" srcId="{A72B2BF9-A979-41DB-AE5C-F1476B71476E}" destId="{D51A1CA6-F772-4A98-B42F-80EF24984EAE}" srcOrd="1" destOrd="1" presId="urn:microsoft.com/office/officeart/2005/8/layout/cycle4"/>
    <dgm:cxn modelId="{C0E0C39A-E610-4D6E-9D6D-E92E37D1C2EE}" srcId="{39E5BA95-0F46-4FE3-A038-0BD75FB6656D}" destId="{A72B2BF9-A979-41DB-AE5C-F1476B71476E}" srcOrd="1" destOrd="0" parTransId="{2D62C760-2A64-4E4E-ACB6-FDCB2713BB23}" sibTransId="{1B7A797E-FE3C-4687-939B-ACCDF1D59C8D}"/>
    <dgm:cxn modelId="{3F1D03DC-BB7D-4DFC-8E4B-0BFECD29ABFB}" type="presOf" srcId="{354114CB-5CC3-4104-8273-6805FD829C91}" destId="{8994C8AE-8DE4-4D9C-B955-BF4141E49CC5}" srcOrd="1" destOrd="0" presId="urn:microsoft.com/office/officeart/2005/8/layout/cycle4"/>
    <dgm:cxn modelId="{B55CD787-FA1B-4E56-A700-36F6F2DA0DBD}" type="presOf" srcId="{35B53527-8CFE-41CE-836A-148C854BDC25}" destId="{88799CCE-9565-42F9-8FC2-3FDC2B4BFC2B}" srcOrd="0" destOrd="0" presId="urn:microsoft.com/office/officeart/2005/8/layout/cycle4"/>
    <dgm:cxn modelId="{634CF82A-5D6A-49E8-AF8B-6CA5059FDBC3}" srcId="{FA8C0DE3-E433-4571-937B-03516C557AD4}" destId="{354114CB-5CC3-4104-8273-6805FD829C91}" srcOrd="0" destOrd="0" parTransId="{10D1772C-608D-47C6-BF38-7FAA297E3050}" sibTransId="{17DF11CE-F7D2-4785-8312-B10B4D8D2C35}"/>
    <dgm:cxn modelId="{8988C7C0-83BC-4F19-884A-5C04533B1922}" type="presOf" srcId="{A72B2BF9-A979-41DB-AE5C-F1476B71476E}" destId="{177DDD41-827C-446C-9E9D-6C261B58C09C}" srcOrd="0" destOrd="1" presId="urn:microsoft.com/office/officeart/2005/8/layout/cycle4"/>
    <dgm:cxn modelId="{BE02BAD6-8D16-474F-AF9B-D163D61386C2}" srcId="{7903B9ED-2E1B-47A7-B21F-CBAEE198476C}" destId="{0CC79EF6-640E-477D-85DE-A2F50AB37106}" srcOrd="1" destOrd="0" parTransId="{DA8A2DE4-B3C2-4588-910E-D621106F35B7}" sibTransId="{EAA303ED-E3AF-49A3-ADCC-089E4249DCD4}"/>
    <dgm:cxn modelId="{363A2929-D375-4764-90D2-57C7E45A5D89}" srcId="{66DD9D1C-63B0-4AE7-BA1F-439C8BAA2B9B}" destId="{7903B9ED-2E1B-47A7-B21F-CBAEE198476C}" srcOrd="2" destOrd="0" parTransId="{B7B537D0-8729-4E3B-82D6-C8C7E85D9F54}" sibTransId="{DA452346-3EE5-4C25-B0C2-0979004B0AC9}"/>
    <dgm:cxn modelId="{8FC41C8D-63E6-4BA5-B662-FF88380A162A}" type="presParOf" srcId="{6473A819-4B70-432B-8970-94687119BABC}" destId="{00A949E0-5BB3-4AC1-ACD5-65F74EF7CCAE}" srcOrd="0" destOrd="0" presId="urn:microsoft.com/office/officeart/2005/8/layout/cycle4"/>
    <dgm:cxn modelId="{C901D95A-FB84-4F08-8ABB-78757CB82E2D}" type="presParOf" srcId="{00A949E0-5BB3-4AC1-ACD5-65F74EF7CCAE}" destId="{A982D094-F180-4640-BE85-3A4D22F2DD3E}" srcOrd="0" destOrd="0" presId="urn:microsoft.com/office/officeart/2005/8/layout/cycle4"/>
    <dgm:cxn modelId="{4903A05C-C259-47A4-9DB5-DE1B5BE942A5}" type="presParOf" srcId="{A982D094-F180-4640-BE85-3A4D22F2DD3E}" destId="{4CF4FC2B-F526-4E25-9636-C89624342982}" srcOrd="0" destOrd="0" presId="urn:microsoft.com/office/officeart/2005/8/layout/cycle4"/>
    <dgm:cxn modelId="{99DDA555-E66A-4D5D-8491-8EC74097EFEA}" type="presParOf" srcId="{A982D094-F180-4640-BE85-3A4D22F2DD3E}" destId="{8994C8AE-8DE4-4D9C-B955-BF4141E49CC5}" srcOrd="1" destOrd="0" presId="urn:microsoft.com/office/officeart/2005/8/layout/cycle4"/>
    <dgm:cxn modelId="{718CFA92-649D-440F-8754-649F9801D51B}" type="presParOf" srcId="{00A949E0-5BB3-4AC1-ACD5-65F74EF7CCAE}" destId="{446B2C9F-0713-49E1-A55F-587B84C89B22}" srcOrd="1" destOrd="0" presId="urn:microsoft.com/office/officeart/2005/8/layout/cycle4"/>
    <dgm:cxn modelId="{AD678392-02CE-4376-A45C-2E7ED03C0254}" type="presParOf" srcId="{446B2C9F-0713-49E1-A55F-587B84C89B22}" destId="{177DDD41-827C-446C-9E9D-6C261B58C09C}" srcOrd="0" destOrd="0" presId="urn:microsoft.com/office/officeart/2005/8/layout/cycle4"/>
    <dgm:cxn modelId="{791F99E1-159F-4181-8C57-C71C99BCA07A}" type="presParOf" srcId="{446B2C9F-0713-49E1-A55F-587B84C89B22}" destId="{D51A1CA6-F772-4A98-B42F-80EF24984EAE}" srcOrd="1" destOrd="0" presId="urn:microsoft.com/office/officeart/2005/8/layout/cycle4"/>
    <dgm:cxn modelId="{5BBB1152-E8BD-4CD3-A6E6-C5DAA7A1C78E}" type="presParOf" srcId="{00A949E0-5BB3-4AC1-ACD5-65F74EF7CCAE}" destId="{7BF1A967-416C-44C3-8E72-1670FD082494}" srcOrd="2" destOrd="0" presId="urn:microsoft.com/office/officeart/2005/8/layout/cycle4"/>
    <dgm:cxn modelId="{DF6E8CCD-638B-4215-B7AE-1CC3FF23B9BC}" type="presParOf" srcId="{7BF1A967-416C-44C3-8E72-1670FD082494}" destId="{88799CCE-9565-42F9-8FC2-3FDC2B4BFC2B}" srcOrd="0" destOrd="0" presId="urn:microsoft.com/office/officeart/2005/8/layout/cycle4"/>
    <dgm:cxn modelId="{05C8E1A6-DECB-442B-A659-DA3E0F746C92}" type="presParOf" srcId="{7BF1A967-416C-44C3-8E72-1670FD082494}" destId="{F1811ED6-F958-4627-B843-368FCB1720D1}" srcOrd="1" destOrd="0" presId="urn:microsoft.com/office/officeart/2005/8/layout/cycle4"/>
    <dgm:cxn modelId="{B344637C-5870-4CED-AA9C-89541023B2AE}" type="presParOf" srcId="{00A949E0-5BB3-4AC1-ACD5-65F74EF7CCAE}" destId="{1F3CAEA9-F7D5-431E-9B24-FE01CE0C7368}" srcOrd="3" destOrd="0" presId="urn:microsoft.com/office/officeart/2005/8/layout/cycle4"/>
    <dgm:cxn modelId="{495CFBE4-EAEA-45B2-877D-B554B9CA5B62}" type="presParOf" srcId="{6473A819-4B70-432B-8970-94687119BABC}" destId="{97E67552-2E17-4746-988B-525664E52DA5}" srcOrd="1" destOrd="0" presId="urn:microsoft.com/office/officeart/2005/8/layout/cycle4"/>
    <dgm:cxn modelId="{22D0D767-2E0A-4D2A-BAE0-A6B62E9BA6A4}" type="presParOf" srcId="{97E67552-2E17-4746-988B-525664E52DA5}" destId="{1B7E44C9-5258-4C2F-A6F5-2473FF9F703C}" srcOrd="0" destOrd="0" presId="urn:microsoft.com/office/officeart/2005/8/layout/cycle4"/>
    <dgm:cxn modelId="{AE99CC03-E04B-424E-9A0A-4FB6C492C94A}" type="presParOf" srcId="{97E67552-2E17-4746-988B-525664E52DA5}" destId="{01DC7E54-DFCB-4431-AA91-8AFD2777DF6E}" srcOrd="1" destOrd="0" presId="urn:microsoft.com/office/officeart/2005/8/layout/cycle4"/>
    <dgm:cxn modelId="{64A7C00D-5788-4079-8D20-D7D62F4EF220}" type="presParOf" srcId="{97E67552-2E17-4746-988B-525664E52DA5}" destId="{2A155DC3-76C4-4144-A5F7-38D1DEA89411}" srcOrd="2" destOrd="0" presId="urn:microsoft.com/office/officeart/2005/8/layout/cycle4"/>
    <dgm:cxn modelId="{6A3DC622-0FAC-453C-9219-F8F01FC2867B}" type="presParOf" srcId="{97E67552-2E17-4746-988B-525664E52DA5}" destId="{4E332307-1134-4EAF-A18F-284998D5E01D}" srcOrd="3" destOrd="0" presId="urn:microsoft.com/office/officeart/2005/8/layout/cycle4"/>
    <dgm:cxn modelId="{02B101F5-D9F6-4A40-9EDD-4BFAB682EFA7}" type="presParOf" srcId="{97E67552-2E17-4746-988B-525664E52DA5}" destId="{3498BC9D-C8C7-450A-A53B-688E89FD19EB}" srcOrd="4" destOrd="0" presId="urn:microsoft.com/office/officeart/2005/8/layout/cycle4"/>
    <dgm:cxn modelId="{89E9120B-C66F-41A3-8344-EE77FD70AA43}" type="presParOf" srcId="{6473A819-4B70-432B-8970-94687119BABC}" destId="{AC9AA737-5ED4-4915-B22A-DECC304283A5}" srcOrd="2" destOrd="0" presId="urn:microsoft.com/office/officeart/2005/8/layout/cycle4"/>
    <dgm:cxn modelId="{1BCE46FD-806E-4E52-B434-E777C6E99A92}" type="presParOf" srcId="{6473A819-4B70-432B-8970-94687119BABC}" destId="{D5046590-3B03-4B80-8D71-65BF7512BD63}"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18C62-BCDE-4B88-9616-ACA299A199DC}"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lt-LT"/>
        </a:p>
      </dgm:t>
    </dgm:pt>
    <dgm:pt modelId="{0FD81AED-46C3-4C74-A139-4BC9A8A4032D}">
      <dgm:prSet phldrT="[Tekstas]"/>
      <dgm:spPr/>
      <dgm:t>
        <a:bodyPr/>
        <a:lstStyle/>
        <a:p>
          <a:r>
            <a:rPr lang="lt-LT" dirty="0">
              <a:latin typeface="Times New Roman" panose="02020603050405020304" pitchFamily="18" charset="0"/>
              <a:cs typeface="Times New Roman" panose="02020603050405020304" pitchFamily="18" charset="0"/>
            </a:rPr>
            <a:t>Regėjimo sutrikimai </a:t>
          </a:r>
        </a:p>
        <a:p>
          <a:r>
            <a:rPr lang="lt-LT" dirty="0">
              <a:latin typeface="Times New Roman" panose="02020603050405020304" pitchFamily="18" charset="0"/>
              <a:cs typeface="Times New Roman" panose="02020603050405020304" pitchFamily="18" charset="0"/>
            </a:rPr>
            <a:t>(64,8 proc.)</a:t>
          </a:r>
        </a:p>
      </dgm:t>
    </dgm:pt>
    <dgm:pt modelId="{FAA282D9-135A-48D8-932E-B6739D672CA3}" type="parTrans" cxnId="{B456C478-A657-41DE-9525-3D1894A9F1EB}">
      <dgm:prSet/>
      <dgm:spPr/>
      <dgm:t>
        <a:bodyPr/>
        <a:lstStyle/>
        <a:p>
          <a:endParaRPr lang="lt-LT">
            <a:latin typeface="Times New Roman" panose="02020603050405020304" pitchFamily="18" charset="0"/>
            <a:cs typeface="Times New Roman" panose="02020603050405020304" pitchFamily="18" charset="0"/>
          </a:endParaRPr>
        </a:p>
      </dgm:t>
    </dgm:pt>
    <dgm:pt modelId="{A8BAEA55-35F8-439C-97F2-BD15C5F2C28C}" type="sibTrans" cxnId="{B456C478-A657-41DE-9525-3D1894A9F1EB}">
      <dgm:prSet/>
      <dgm:spPr/>
      <dgm:t>
        <a:bodyPr/>
        <a:lstStyle/>
        <a:p>
          <a:endParaRPr lang="lt-LT">
            <a:latin typeface="Times New Roman" panose="02020603050405020304" pitchFamily="18" charset="0"/>
            <a:cs typeface="Times New Roman" panose="02020603050405020304" pitchFamily="18" charset="0"/>
          </a:endParaRPr>
        </a:p>
      </dgm:t>
    </dgm:pt>
    <dgm:pt modelId="{B54A665F-C3F3-4A5A-984F-F0199AE75935}">
      <dgm:prSet phldrT="[Tekstas]"/>
      <dgm:spPr/>
      <dgm:t>
        <a:bodyPr/>
        <a:lstStyle/>
        <a:p>
          <a:r>
            <a:rPr lang="lt-LT" dirty="0">
              <a:latin typeface="Times New Roman" panose="02020603050405020304" pitchFamily="18" charset="0"/>
              <a:cs typeface="Times New Roman" panose="02020603050405020304" pitchFamily="18" charset="0"/>
            </a:rPr>
            <a:t>Toliaregystė (88,8 proc.)</a:t>
          </a:r>
        </a:p>
      </dgm:t>
    </dgm:pt>
    <dgm:pt modelId="{F3C26D57-0399-4447-88BD-AE6184177568}" type="parTrans" cxnId="{7F707196-0684-4E36-9562-4C50B7618B7B}">
      <dgm:prSet/>
      <dgm:spPr/>
      <dgm:t>
        <a:bodyPr/>
        <a:lstStyle/>
        <a:p>
          <a:endParaRPr lang="lt-LT">
            <a:latin typeface="Times New Roman" panose="02020603050405020304" pitchFamily="18" charset="0"/>
            <a:cs typeface="Times New Roman" panose="02020603050405020304" pitchFamily="18" charset="0"/>
          </a:endParaRPr>
        </a:p>
      </dgm:t>
    </dgm:pt>
    <dgm:pt modelId="{C340F904-D8AC-4D20-9A42-C630534A64DB}" type="sibTrans" cxnId="{7F707196-0684-4E36-9562-4C50B7618B7B}">
      <dgm:prSet/>
      <dgm:spPr/>
      <dgm:t>
        <a:bodyPr/>
        <a:lstStyle/>
        <a:p>
          <a:endParaRPr lang="lt-LT">
            <a:latin typeface="Times New Roman" panose="02020603050405020304" pitchFamily="18" charset="0"/>
            <a:cs typeface="Times New Roman" panose="02020603050405020304" pitchFamily="18" charset="0"/>
          </a:endParaRPr>
        </a:p>
      </dgm:t>
    </dgm:pt>
    <dgm:pt modelId="{441EF2CE-FB69-43CA-AE42-E8CF0F783474}">
      <dgm:prSet phldrT="[Tekstas]"/>
      <dgm:spPr/>
      <dgm:t>
        <a:bodyPr/>
        <a:lstStyle/>
        <a:p>
          <a:r>
            <a:rPr lang="lt-LT" dirty="0">
              <a:latin typeface="Times New Roman" panose="02020603050405020304" pitchFamily="18" charset="0"/>
              <a:cs typeface="Times New Roman" panose="02020603050405020304" pitchFamily="18" charset="0"/>
            </a:rPr>
            <a:t>Astigmatizmas (5,6 proc.)</a:t>
          </a:r>
        </a:p>
      </dgm:t>
    </dgm:pt>
    <dgm:pt modelId="{12A5FE50-45C1-48DE-A793-A4190E3A295C}" type="parTrans" cxnId="{37D2B5CB-60BE-4A00-A94A-933F8674056E}">
      <dgm:prSet/>
      <dgm:spPr/>
      <dgm:t>
        <a:bodyPr/>
        <a:lstStyle/>
        <a:p>
          <a:endParaRPr lang="lt-LT">
            <a:latin typeface="Times New Roman" panose="02020603050405020304" pitchFamily="18" charset="0"/>
            <a:cs typeface="Times New Roman" panose="02020603050405020304" pitchFamily="18" charset="0"/>
          </a:endParaRPr>
        </a:p>
      </dgm:t>
    </dgm:pt>
    <dgm:pt modelId="{D82ACA92-4A94-40F8-99DC-783208AB9C87}" type="sibTrans" cxnId="{37D2B5CB-60BE-4A00-A94A-933F8674056E}">
      <dgm:prSet/>
      <dgm:spPr/>
      <dgm:t>
        <a:bodyPr/>
        <a:lstStyle/>
        <a:p>
          <a:endParaRPr lang="lt-LT">
            <a:latin typeface="Times New Roman" panose="02020603050405020304" pitchFamily="18" charset="0"/>
            <a:cs typeface="Times New Roman" panose="02020603050405020304" pitchFamily="18" charset="0"/>
          </a:endParaRPr>
        </a:p>
      </dgm:t>
    </dgm:pt>
    <dgm:pt modelId="{F6AFF5E0-4DC7-4C5D-B229-CE44DC45D0D8}">
      <dgm:prSet phldrT="[Tekstas]"/>
      <dgm:spPr/>
      <dgm:t>
        <a:bodyPr/>
        <a:lstStyle/>
        <a:p>
          <a:r>
            <a:rPr lang="lt-LT" u="none" dirty="0">
              <a:latin typeface="Times New Roman" pitchFamily="18" charset="0"/>
              <a:cs typeface="Times New Roman" pitchFamily="18" charset="0"/>
            </a:rPr>
            <a:t>Simptomai, požymiai ir nenormalūs klinikiniai bei laboratoriniai radiniai (42,6 proc.)</a:t>
          </a:r>
        </a:p>
      </dgm:t>
    </dgm:pt>
    <dgm:pt modelId="{B186FEEC-7BF0-4163-8B67-798FB37DEA5E}" type="parTrans" cxnId="{8E59C20F-5983-4BED-A378-9D52707F485C}">
      <dgm:prSet/>
      <dgm:spPr/>
      <dgm:t>
        <a:bodyPr/>
        <a:lstStyle/>
        <a:p>
          <a:endParaRPr lang="lt-LT">
            <a:latin typeface="Times New Roman" panose="02020603050405020304" pitchFamily="18" charset="0"/>
            <a:cs typeface="Times New Roman" panose="02020603050405020304" pitchFamily="18" charset="0"/>
          </a:endParaRPr>
        </a:p>
      </dgm:t>
    </dgm:pt>
    <dgm:pt modelId="{9ABDBE45-4AE3-44CC-944B-4ADF6C4F43A9}" type="sibTrans" cxnId="{8E59C20F-5983-4BED-A378-9D52707F485C}">
      <dgm:prSet/>
      <dgm:spPr/>
      <dgm:t>
        <a:bodyPr/>
        <a:lstStyle/>
        <a:p>
          <a:endParaRPr lang="lt-LT">
            <a:latin typeface="Times New Roman" panose="02020603050405020304" pitchFamily="18" charset="0"/>
            <a:cs typeface="Times New Roman" panose="02020603050405020304" pitchFamily="18" charset="0"/>
          </a:endParaRPr>
        </a:p>
      </dgm:t>
    </dgm:pt>
    <dgm:pt modelId="{6B0DD9DE-48A7-4FAA-9F7B-B7F78969EB4B}">
      <dgm:prSet phldrT="[Tekstas]"/>
      <dgm:spPr/>
      <dgm:t>
        <a:bodyPr/>
        <a:lstStyle/>
        <a:p>
          <a:r>
            <a:rPr lang="lt-LT" dirty="0">
              <a:latin typeface="Times New Roman" panose="02020603050405020304" pitchFamily="18" charset="0"/>
              <a:cs typeface="Times New Roman" panose="02020603050405020304" pitchFamily="18" charset="0"/>
            </a:rPr>
            <a:t>Širdies ūžesiai (95,8 proc.)</a:t>
          </a:r>
        </a:p>
      </dgm:t>
    </dgm:pt>
    <dgm:pt modelId="{F56705BE-217F-4AA6-BE1F-8DE389CF96D2}" type="parTrans" cxnId="{188699DE-49DF-402D-B2B8-E081FDD8B5CE}">
      <dgm:prSet/>
      <dgm:spPr/>
      <dgm:t>
        <a:bodyPr/>
        <a:lstStyle/>
        <a:p>
          <a:endParaRPr lang="lt-LT">
            <a:latin typeface="Times New Roman" panose="02020603050405020304" pitchFamily="18" charset="0"/>
            <a:cs typeface="Times New Roman" panose="02020603050405020304" pitchFamily="18" charset="0"/>
          </a:endParaRPr>
        </a:p>
      </dgm:t>
    </dgm:pt>
    <dgm:pt modelId="{BFCDD845-24EE-4741-A680-ABA7DD194352}" type="sibTrans" cxnId="{188699DE-49DF-402D-B2B8-E081FDD8B5CE}">
      <dgm:prSet/>
      <dgm:spPr/>
      <dgm:t>
        <a:bodyPr/>
        <a:lstStyle/>
        <a:p>
          <a:endParaRPr lang="lt-LT">
            <a:latin typeface="Times New Roman" panose="02020603050405020304" pitchFamily="18" charset="0"/>
            <a:cs typeface="Times New Roman" panose="02020603050405020304" pitchFamily="18" charset="0"/>
          </a:endParaRPr>
        </a:p>
      </dgm:t>
    </dgm:pt>
    <dgm:pt modelId="{BD314F7E-D3BB-4B63-B97B-ECE1D3301BFC}">
      <dgm:prSet phldrT="[Tekstas]"/>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dirty="0">
              <a:latin typeface="Times New Roman" panose="02020603050405020304" pitchFamily="18" charset="0"/>
              <a:cs typeface="Times New Roman" panose="02020603050405020304" pitchFamily="18" charset="0"/>
            </a:rPr>
            <a:t>Psichikos ir elgesio </a:t>
          </a:r>
          <a:r>
            <a:rPr lang="lt-LT" dirty="0" err="1">
              <a:latin typeface="Times New Roman" panose="02020603050405020304" pitchFamily="18" charset="0"/>
              <a:cs typeface="Times New Roman" panose="02020603050405020304" pitchFamily="18" charset="0"/>
            </a:rPr>
            <a:t>surtikimai</a:t>
          </a:r>
          <a:r>
            <a:rPr lang="lt-LT" dirty="0">
              <a:latin typeface="Times New Roman" panose="02020603050405020304" pitchFamily="18" charset="0"/>
              <a:cs typeface="Times New Roman" panose="02020603050405020304" pitchFamily="18" charset="0"/>
            </a:rPr>
            <a:t> (27,8 proc.)</a:t>
          </a:r>
        </a:p>
        <a:p>
          <a:pPr defTabSz="1200150">
            <a:lnSpc>
              <a:spcPct val="90000"/>
            </a:lnSpc>
            <a:spcBef>
              <a:spcPct val="0"/>
            </a:spcBef>
            <a:spcAft>
              <a:spcPct val="35000"/>
            </a:spcAft>
          </a:pPr>
          <a:endParaRPr lang="lt-LT" dirty="0">
            <a:latin typeface="Times New Roman" panose="02020603050405020304" pitchFamily="18" charset="0"/>
            <a:cs typeface="Times New Roman" panose="02020603050405020304" pitchFamily="18" charset="0"/>
          </a:endParaRPr>
        </a:p>
      </dgm:t>
    </dgm:pt>
    <dgm:pt modelId="{4C9D2BD9-080D-4D65-8D89-AA928A4AF3C1}" type="parTrans" cxnId="{38E6F26C-4016-4309-A6C4-F4127DF23AF2}">
      <dgm:prSet/>
      <dgm:spPr/>
      <dgm:t>
        <a:bodyPr/>
        <a:lstStyle/>
        <a:p>
          <a:endParaRPr lang="lt-LT">
            <a:latin typeface="Times New Roman" panose="02020603050405020304" pitchFamily="18" charset="0"/>
            <a:cs typeface="Times New Roman" panose="02020603050405020304" pitchFamily="18" charset="0"/>
          </a:endParaRPr>
        </a:p>
      </dgm:t>
    </dgm:pt>
    <dgm:pt modelId="{004489E8-BD3B-4542-B854-9BDD668EF71E}" type="sibTrans" cxnId="{38E6F26C-4016-4309-A6C4-F4127DF23AF2}">
      <dgm:prSet/>
      <dgm:spPr/>
      <dgm:t>
        <a:bodyPr/>
        <a:lstStyle/>
        <a:p>
          <a:endParaRPr lang="lt-LT">
            <a:latin typeface="Times New Roman" panose="02020603050405020304" pitchFamily="18" charset="0"/>
            <a:cs typeface="Times New Roman" panose="02020603050405020304" pitchFamily="18" charset="0"/>
          </a:endParaRPr>
        </a:p>
      </dgm:t>
    </dgm:pt>
    <dgm:pt modelId="{D9CDC87C-4AE3-4B34-9EFA-0A02A297BF4C}">
      <dgm:prSet phldrT="[Tekstas]"/>
      <dgm:spPr/>
      <dgm:t>
        <a:bodyPr/>
        <a:lstStyle/>
        <a:p>
          <a:r>
            <a:rPr lang="lt-LT" dirty="0">
              <a:latin typeface="Times New Roman" pitchFamily="18" charset="0"/>
              <a:cs typeface="Times New Roman" pitchFamily="18" charset="0"/>
            </a:rPr>
            <a:t>Kalbos ir kalbėjimo raidos sutrikimai (87,5 proc.)</a:t>
          </a:r>
        </a:p>
      </dgm:t>
    </dgm:pt>
    <dgm:pt modelId="{F990C5A6-60B9-4FE4-A85A-2386F1BB731D}" type="parTrans" cxnId="{36B5D231-B1E2-4473-9CDA-575261F21FBD}">
      <dgm:prSet/>
      <dgm:spPr/>
      <dgm:t>
        <a:bodyPr/>
        <a:lstStyle/>
        <a:p>
          <a:endParaRPr lang="lt-LT">
            <a:latin typeface="Times New Roman" panose="02020603050405020304" pitchFamily="18" charset="0"/>
            <a:cs typeface="Times New Roman" panose="02020603050405020304" pitchFamily="18" charset="0"/>
          </a:endParaRPr>
        </a:p>
      </dgm:t>
    </dgm:pt>
    <dgm:pt modelId="{E585AEE3-3BB9-4597-9454-23402AD153B0}" type="sibTrans" cxnId="{36B5D231-B1E2-4473-9CDA-575261F21FBD}">
      <dgm:prSet/>
      <dgm:spPr/>
      <dgm:t>
        <a:bodyPr/>
        <a:lstStyle/>
        <a:p>
          <a:endParaRPr lang="lt-LT">
            <a:latin typeface="Times New Roman" panose="02020603050405020304" pitchFamily="18" charset="0"/>
            <a:cs typeface="Times New Roman" panose="02020603050405020304" pitchFamily="18" charset="0"/>
          </a:endParaRPr>
        </a:p>
      </dgm:t>
    </dgm:pt>
    <dgm:pt modelId="{773C4940-26D4-4FDF-8D34-5F59E5541EC7}">
      <dgm:prSet phldrT="[Tekstas]"/>
      <dgm:spPr/>
      <dgm:t>
        <a:bodyPr/>
        <a:lstStyle/>
        <a:p>
          <a:r>
            <a:rPr lang="lt-LT" dirty="0">
              <a:latin typeface="Times New Roman" panose="02020603050405020304" pitchFamily="18" charset="0"/>
              <a:cs typeface="Times New Roman" panose="02020603050405020304" pitchFamily="18" charset="0"/>
            </a:rPr>
            <a:t>Kiti sutrikimai (4,2 proc.)</a:t>
          </a:r>
        </a:p>
      </dgm:t>
    </dgm:pt>
    <dgm:pt modelId="{3D1B033E-3E08-4214-8EBA-64F5EF2D37FA}" type="parTrans" cxnId="{28850570-6268-44C2-A438-BEC8CE5AE34E}">
      <dgm:prSet/>
      <dgm:spPr/>
      <dgm:t>
        <a:bodyPr/>
        <a:lstStyle/>
        <a:p>
          <a:endParaRPr lang="lt-LT"/>
        </a:p>
      </dgm:t>
    </dgm:pt>
    <dgm:pt modelId="{276B1FF4-F3FE-4510-9199-C343452AEF55}" type="sibTrans" cxnId="{28850570-6268-44C2-A438-BEC8CE5AE34E}">
      <dgm:prSet/>
      <dgm:spPr/>
      <dgm:t>
        <a:bodyPr/>
        <a:lstStyle/>
        <a:p>
          <a:endParaRPr lang="lt-LT"/>
        </a:p>
      </dgm:t>
    </dgm:pt>
    <dgm:pt modelId="{598D91B6-6A32-46B1-91BE-0C8B04AC0943}">
      <dgm:prSet phldrT="[Tekstas]"/>
      <dgm:spPr/>
      <dgm:t>
        <a:bodyPr/>
        <a:lstStyle/>
        <a:p>
          <a:r>
            <a:rPr lang="lt-LT" dirty="0">
              <a:latin typeface="Times New Roman" panose="02020603050405020304" pitchFamily="18" charset="0"/>
              <a:cs typeface="Times New Roman" panose="02020603050405020304" pitchFamily="18" charset="0"/>
            </a:rPr>
            <a:t>Kiti sutrikimai (12,5 proc.)</a:t>
          </a:r>
        </a:p>
      </dgm:t>
    </dgm:pt>
    <dgm:pt modelId="{1AA883BE-D34B-453D-85A8-545DB5D4B37C}" type="parTrans" cxnId="{B98257C7-1AC0-49F5-82B0-D4C5AC5B3B5D}">
      <dgm:prSet/>
      <dgm:spPr/>
      <dgm:t>
        <a:bodyPr/>
        <a:lstStyle/>
        <a:p>
          <a:endParaRPr lang="lt-LT"/>
        </a:p>
      </dgm:t>
    </dgm:pt>
    <dgm:pt modelId="{2EE066CE-5855-4F67-942D-1E026E91AE8E}" type="sibTrans" cxnId="{B98257C7-1AC0-49F5-82B0-D4C5AC5B3B5D}">
      <dgm:prSet/>
      <dgm:spPr/>
      <dgm:t>
        <a:bodyPr/>
        <a:lstStyle/>
        <a:p>
          <a:endParaRPr lang="lt-LT"/>
        </a:p>
      </dgm:t>
    </dgm:pt>
    <dgm:pt modelId="{373D1D24-C4A1-42F4-B860-4D20690C88BA}">
      <dgm:prSet phldrT="[Tekstas]"/>
      <dgm:spPr/>
      <dgm:t>
        <a:bodyPr/>
        <a:lstStyle/>
        <a:p>
          <a:r>
            <a:rPr lang="lt-LT" dirty="0">
              <a:latin typeface="Times New Roman" panose="02020603050405020304" pitchFamily="18" charset="0"/>
              <a:cs typeface="Times New Roman" panose="02020603050405020304" pitchFamily="18" charset="0"/>
            </a:rPr>
            <a:t>Kiti sutrikimai (5,6 proc.)</a:t>
          </a:r>
        </a:p>
      </dgm:t>
    </dgm:pt>
    <dgm:pt modelId="{FB264AD5-03FC-428C-AF90-C4C5A65FDE5A}" type="parTrans" cxnId="{D82122A7-197C-438D-AD62-4D06DDB7E182}">
      <dgm:prSet/>
      <dgm:spPr/>
    </dgm:pt>
    <dgm:pt modelId="{58B9FFF8-0559-45FD-BE2D-980C9C6DCA65}" type="sibTrans" cxnId="{D82122A7-197C-438D-AD62-4D06DDB7E182}">
      <dgm:prSet/>
      <dgm:spPr/>
    </dgm:pt>
    <dgm:pt modelId="{BA1D270E-8FF6-4207-A771-91FF5ED85196}" type="pres">
      <dgm:prSet presAssocID="{2B118C62-BCDE-4B88-9616-ACA299A199DC}" presName="Name0" presStyleCnt="0">
        <dgm:presLayoutVars>
          <dgm:dir/>
          <dgm:animLvl val="lvl"/>
          <dgm:resizeHandles val="exact"/>
        </dgm:presLayoutVars>
      </dgm:prSet>
      <dgm:spPr/>
      <dgm:t>
        <a:bodyPr/>
        <a:lstStyle/>
        <a:p>
          <a:endParaRPr lang="lt-LT"/>
        </a:p>
      </dgm:t>
    </dgm:pt>
    <dgm:pt modelId="{EE6AD33F-008E-40D9-A658-F6E9692E2BD6}" type="pres">
      <dgm:prSet presAssocID="{0FD81AED-46C3-4C74-A139-4BC9A8A4032D}" presName="linNode" presStyleCnt="0"/>
      <dgm:spPr/>
    </dgm:pt>
    <dgm:pt modelId="{91B8AD8C-244C-4280-A6FC-C654A0BC1E16}" type="pres">
      <dgm:prSet presAssocID="{0FD81AED-46C3-4C74-A139-4BC9A8A4032D}" presName="parentText" presStyleLbl="node1" presStyleIdx="0" presStyleCnt="3">
        <dgm:presLayoutVars>
          <dgm:chMax val="1"/>
          <dgm:bulletEnabled val="1"/>
        </dgm:presLayoutVars>
      </dgm:prSet>
      <dgm:spPr/>
      <dgm:t>
        <a:bodyPr/>
        <a:lstStyle/>
        <a:p>
          <a:endParaRPr lang="lt-LT"/>
        </a:p>
      </dgm:t>
    </dgm:pt>
    <dgm:pt modelId="{E8DBC8C1-FC6D-49E0-8681-B46FB809BFC6}" type="pres">
      <dgm:prSet presAssocID="{0FD81AED-46C3-4C74-A139-4BC9A8A4032D}" presName="descendantText" presStyleLbl="alignAccFollowNode1" presStyleIdx="0" presStyleCnt="3">
        <dgm:presLayoutVars>
          <dgm:bulletEnabled val="1"/>
        </dgm:presLayoutVars>
      </dgm:prSet>
      <dgm:spPr/>
      <dgm:t>
        <a:bodyPr/>
        <a:lstStyle/>
        <a:p>
          <a:endParaRPr lang="lt-LT"/>
        </a:p>
      </dgm:t>
    </dgm:pt>
    <dgm:pt modelId="{8593559C-498A-4EA9-8A42-0583A024605E}" type="pres">
      <dgm:prSet presAssocID="{A8BAEA55-35F8-439C-97F2-BD15C5F2C28C}" presName="sp" presStyleCnt="0"/>
      <dgm:spPr/>
    </dgm:pt>
    <dgm:pt modelId="{480FD103-670E-449D-8F84-D40B984E2B11}" type="pres">
      <dgm:prSet presAssocID="{F6AFF5E0-4DC7-4C5D-B229-CE44DC45D0D8}" presName="linNode" presStyleCnt="0"/>
      <dgm:spPr/>
    </dgm:pt>
    <dgm:pt modelId="{E4B94F60-2D9E-4C96-982B-7215754E9651}" type="pres">
      <dgm:prSet presAssocID="{F6AFF5E0-4DC7-4C5D-B229-CE44DC45D0D8}" presName="parentText" presStyleLbl="node1" presStyleIdx="1" presStyleCnt="3">
        <dgm:presLayoutVars>
          <dgm:chMax val="1"/>
          <dgm:bulletEnabled val="1"/>
        </dgm:presLayoutVars>
      </dgm:prSet>
      <dgm:spPr/>
      <dgm:t>
        <a:bodyPr/>
        <a:lstStyle/>
        <a:p>
          <a:endParaRPr lang="lt-LT"/>
        </a:p>
      </dgm:t>
    </dgm:pt>
    <dgm:pt modelId="{2D19EC5E-EDBC-49ED-86FC-A8B3C23B01B5}" type="pres">
      <dgm:prSet presAssocID="{F6AFF5E0-4DC7-4C5D-B229-CE44DC45D0D8}" presName="descendantText" presStyleLbl="alignAccFollowNode1" presStyleIdx="1" presStyleCnt="3">
        <dgm:presLayoutVars>
          <dgm:bulletEnabled val="1"/>
        </dgm:presLayoutVars>
      </dgm:prSet>
      <dgm:spPr/>
      <dgm:t>
        <a:bodyPr/>
        <a:lstStyle/>
        <a:p>
          <a:endParaRPr lang="lt-LT"/>
        </a:p>
      </dgm:t>
    </dgm:pt>
    <dgm:pt modelId="{7908988D-19B5-4D9D-BECD-25A02C426359}" type="pres">
      <dgm:prSet presAssocID="{9ABDBE45-4AE3-44CC-944B-4ADF6C4F43A9}" presName="sp" presStyleCnt="0"/>
      <dgm:spPr/>
    </dgm:pt>
    <dgm:pt modelId="{39751C26-0C55-4E66-8C99-8D7BC373D60F}" type="pres">
      <dgm:prSet presAssocID="{BD314F7E-D3BB-4B63-B97B-ECE1D3301BFC}" presName="linNode" presStyleCnt="0"/>
      <dgm:spPr/>
    </dgm:pt>
    <dgm:pt modelId="{F4CDD1D1-342B-45B7-ADAD-AF0CB49ED46C}" type="pres">
      <dgm:prSet presAssocID="{BD314F7E-D3BB-4B63-B97B-ECE1D3301BFC}" presName="parentText" presStyleLbl="node1" presStyleIdx="2" presStyleCnt="3">
        <dgm:presLayoutVars>
          <dgm:chMax val="1"/>
          <dgm:bulletEnabled val="1"/>
        </dgm:presLayoutVars>
      </dgm:prSet>
      <dgm:spPr/>
      <dgm:t>
        <a:bodyPr/>
        <a:lstStyle/>
        <a:p>
          <a:endParaRPr lang="lt-LT"/>
        </a:p>
      </dgm:t>
    </dgm:pt>
    <dgm:pt modelId="{63A93F4A-0EF2-498F-9714-410F9227E50E}" type="pres">
      <dgm:prSet presAssocID="{BD314F7E-D3BB-4B63-B97B-ECE1D3301BFC}" presName="descendantText" presStyleLbl="alignAccFollowNode1" presStyleIdx="2" presStyleCnt="3">
        <dgm:presLayoutVars>
          <dgm:bulletEnabled val="1"/>
        </dgm:presLayoutVars>
      </dgm:prSet>
      <dgm:spPr/>
      <dgm:t>
        <a:bodyPr/>
        <a:lstStyle/>
        <a:p>
          <a:endParaRPr lang="lt-LT"/>
        </a:p>
      </dgm:t>
    </dgm:pt>
  </dgm:ptLst>
  <dgm:cxnLst>
    <dgm:cxn modelId="{4B54BB4F-460B-4907-9942-A7D187A9EF58}" type="presOf" srcId="{F6AFF5E0-4DC7-4C5D-B229-CE44DC45D0D8}" destId="{E4B94F60-2D9E-4C96-982B-7215754E9651}" srcOrd="0" destOrd="0" presId="urn:microsoft.com/office/officeart/2005/8/layout/vList5"/>
    <dgm:cxn modelId="{7F707196-0684-4E36-9562-4C50B7618B7B}" srcId="{0FD81AED-46C3-4C74-A139-4BC9A8A4032D}" destId="{B54A665F-C3F3-4A5A-984F-F0199AE75935}" srcOrd="0" destOrd="0" parTransId="{F3C26D57-0399-4447-88BD-AE6184177568}" sibTransId="{C340F904-D8AC-4D20-9A42-C630534A64DB}"/>
    <dgm:cxn modelId="{188699DE-49DF-402D-B2B8-E081FDD8B5CE}" srcId="{F6AFF5E0-4DC7-4C5D-B229-CE44DC45D0D8}" destId="{6B0DD9DE-48A7-4FAA-9F7B-B7F78969EB4B}" srcOrd="0" destOrd="0" parTransId="{F56705BE-217F-4AA6-BE1F-8DE389CF96D2}" sibTransId="{BFCDD845-24EE-4741-A680-ABA7DD194352}"/>
    <dgm:cxn modelId="{D0919C1A-3EF6-451B-9B04-306D6C68DEE7}" type="presOf" srcId="{0FD81AED-46C3-4C74-A139-4BC9A8A4032D}" destId="{91B8AD8C-244C-4280-A6FC-C654A0BC1E16}" srcOrd="0" destOrd="0" presId="urn:microsoft.com/office/officeart/2005/8/layout/vList5"/>
    <dgm:cxn modelId="{36B5D231-B1E2-4473-9CDA-575261F21FBD}" srcId="{BD314F7E-D3BB-4B63-B97B-ECE1D3301BFC}" destId="{D9CDC87C-4AE3-4B34-9EFA-0A02A297BF4C}" srcOrd="0" destOrd="0" parTransId="{F990C5A6-60B9-4FE4-A85A-2386F1BB731D}" sibTransId="{E585AEE3-3BB9-4597-9454-23402AD153B0}"/>
    <dgm:cxn modelId="{2892FAF3-6FA8-45CE-B399-CCAC7E16CF19}" type="presOf" srcId="{D9CDC87C-4AE3-4B34-9EFA-0A02A297BF4C}" destId="{63A93F4A-0EF2-498F-9714-410F9227E50E}" srcOrd="0" destOrd="0" presId="urn:microsoft.com/office/officeart/2005/8/layout/vList5"/>
    <dgm:cxn modelId="{24A49063-1AE8-4534-ADF0-E3FF8E5B4658}" type="presOf" srcId="{598D91B6-6A32-46B1-91BE-0C8B04AC0943}" destId="{63A93F4A-0EF2-498F-9714-410F9227E50E}" srcOrd="0" destOrd="1" presId="urn:microsoft.com/office/officeart/2005/8/layout/vList5"/>
    <dgm:cxn modelId="{D82122A7-197C-438D-AD62-4D06DDB7E182}" srcId="{0FD81AED-46C3-4C74-A139-4BC9A8A4032D}" destId="{373D1D24-C4A1-42F4-B860-4D20690C88BA}" srcOrd="2" destOrd="0" parTransId="{FB264AD5-03FC-428C-AF90-C4C5A65FDE5A}" sibTransId="{58B9FFF8-0559-45FD-BE2D-980C9C6DCA65}"/>
    <dgm:cxn modelId="{8E59C20F-5983-4BED-A378-9D52707F485C}" srcId="{2B118C62-BCDE-4B88-9616-ACA299A199DC}" destId="{F6AFF5E0-4DC7-4C5D-B229-CE44DC45D0D8}" srcOrd="1" destOrd="0" parTransId="{B186FEEC-7BF0-4163-8B67-798FB37DEA5E}" sibTransId="{9ABDBE45-4AE3-44CC-944B-4ADF6C4F43A9}"/>
    <dgm:cxn modelId="{B456C478-A657-41DE-9525-3D1894A9F1EB}" srcId="{2B118C62-BCDE-4B88-9616-ACA299A199DC}" destId="{0FD81AED-46C3-4C74-A139-4BC9A8A4032D}" srcOrd="0" destOrd="0" parTransId="{FAA282D9-135A-48D8-932E-B6739D672CA3}" sibTransId="{A8BAEA55-35F8-439C-97F2-BD15C5F2C28C}"/>
    <dgm:cxn modelId="{11F20A64-43A9-488D-BB70-7A6CCCFD9D25}" type="presOf" srcId="{B54A665F-C3F3-4A5A-984F-F0199AE75935}" destId="{E8DBC8C1-FC6D-49E0-8681-B46FB809BFC6}" srcOrd="0" destOrd="0" presId="urn:microsoft.com/office/officeart/2005/8/layout/vList5"/>
    <dgm:cxn modelId="{38E6F26C-4016-4309-A6C4-F4127DF23AF2}" srcId="{2B118C62-BCDE-4B88-9616-ACA299A199DC}" destId="{BD314F7E-D3BB-4B63-B97B-ECE1D3301BFC}" srcOrd="2" destOrd="0" parTransId="{4C9D2BD9-080D-4D65-8D89-AA928A4AF3C1}" sibTransId="{004489E8-BD3B-4542-B854-9BDD668EF71E}"/>
    <dgm:cxn modelId="{B98257C7-1AC0-49F5-82B0-D4C5AC5B3B5D}" srcId="{BD314F7E-D3BB-4B63-B97B-ECE1D3301BFC}" destId="{598D91B6-6A32-46B1-91BE-0C8B04AC0943}" srcOrd="1" destOrd="0" parTransId="{1AA883BE-D34B-453D-85A8-545DB5D4B37C}" sibTransId="{2EE066CE-5855-4F67-942D-1E026E91AE8E}"/>
    <dgm:cxn modelId="{28850570-6268-44C2-A438-BEC8CE5AE34E}" srcId="{F6AFF5E0-4DC7-4C5D-B229-CE44DC45D0D8}" destId="{773C4940-26D4-4FDF-8D34-5F59E5541EC7}" srcOrd="1" destOrd="0" parTransId="{3D1B033E-3E08-4214-8EBA-64F5EF2D37FA}" sibTransId="{276B1FF4-F3FE-4510-9199-C343452AEF55}"/>
    <dgm:cxn modelId="{1834DE67-EA2A-4265-BE4C-36D7B5B6AFDE}" type="presOf" srcId="{BD314F7E-D3BB-4B63-B97B-ECE1D3301BFC}" destId="{F4CDD1D1-342B-45B7-ADAD-AF0CB49ED46C}" srcOrd="0" destOrd="0" presId="urn:microsoft.com/office/officeart/2005/8/layout/vList5"/>
    <dgm:cxn modelId="{37D2B5CB-60BE-4A00-A94A-933F8674056E}" srcId="{0FD81AED-46C3-4C74-A139-4BC9A8A4032D}" destId="{441EF2CE-FB69-43CA-AE42-E8CF0F783474}" srcOrd="1" destOrd="0" parTransId="{12A5FE50-45C1-48DE-A793-A4190E3A295C}" sibTransId="{D82ACA92-4A94-40F8-99DC-783208AB9C87}"/>
    <dgm:cxn modelId="{E7BD468F-AE30-466F-B2E0-A5CBDA3A55E2}" type="presOf" srcId="{373D1D24-C4A1-42F4-B860-4D20690C88BA}" destId="{E8DBC8C1-FC6D-49E0-8681-B46FB809BFC6}" srcOrd="0" destOrd="2" presId="urn:microsoft.com/office/officeart/2005/8/layout/vList5"/>
    <dgm:cxn modelId="{9B5A6A5B-9E98-46F2-9158-5AC04B716A69}" type="presOf" srcId="{2B118C62-BCDE-4B88-9616-ACA299A199DC}" destId="{BA1D270E-8FF6-4207-A771-91FF5ED85196}" srcOrd="0" destOrd="0" presId="urn:microsoft.com/office/officeart/2005/8/layout/vList5"/>
    <dgm:cxn modelId="{B1574A5A-B462-47C5-A885-27B9845E597C}" type="presOf" srcId="{773C4940-26D4-4FDF-8D34-5F59E5541EC7}" destId="{2D19EC5E-EDBC-49ED-86FC-A8B3C23B01B5}" srcOrd="0" destOrd="1" presId="urn:microsoft.com/office/officeart/2005/8/layout/vList5"/>
    <dgm:cxn modelId="{523302EE-6334-445F-846C-31AAFBE33015}" type="presOf" srcId="{6B0DD9DE-48A7-4FAA-9F7B-B7F78969EB4B}" destId="{2D19EC5E-EDBC-49ED-86FC-A8B3C23B01B5}" srcOrd="0" destOrd="0" presId="urn:microsoft.com/office/officeart/2005/8/layout/vList5"/>
    <dgm:cxn modelId="{28AA785E-CD60-49C6-A39E-45814D5221B9}" type="presOf" srcId="{441EF2CE-FB69-43CA-AE42-E8CF0F783474}" destId="{E8DBC8C1-FC6D-49E0-8681-B46FB809BFC6}" srcOrd="0" destOrd="1" presId="urn:microsoft.com/office/officeart/2005/8/layout/vList5"/>
    <dgm:cxn modelId="{952630B1-AF15-4589-BB81-85392EA3D172}" type="presParOf" srcId="{BA1D270E-8FF6-4207-A771-91FF5ED85196}" destId="{EE6AD33F-008E-40D9-A658-F6E9692E2BD6}" srcOrd="0" destOrd="0" presId="urn:microsoft.com/office/officeart/2005/8/layout/vList5"/>
    <dgm:cxn modelId="{506F25C6-ECAA-414D-8B6D-594EC7EAA2D2}" type="presParOf" srcId="{EE6AD33F-008E-40D9-A658-F6E9692E2BD6}" destId="{91B8AD8C-244C-4280-A6FC-C654A0BC1E16}" srcOrd="0" destOrd="0" presId="urn:microsoft.com/office/officeart/2005/8/layout/vList5"/>
    <dgm:cxn modelId="{40397126-6AAB-4FB8-85B2-16CB97CD5BD7}" type="presParOf" srcId="{EE6AD33F-008E-40D9-A658-F6E9692E2BD6}" destId="{E8DBC8C1-FC6D-49E0-8681-B46FB809BFC6}" srcOrd="1" destOrd="0" presId="urn:microsoft.com/office/officeart/2005/8/layout/vList5"/>
    <dgm:cxn modelId="{62ADD591-979D-4A9A-80D0-600D3E84E0CC}" type="presParOf" srcId="{BA1D270E-8FF6-4207-A771-91FF5ED85196}" destId="{8593559C-498A-4EA9-8A42-0583A024605E}" srcOrd="1" destOrd="0" presId="urn:microsoft.com/office/officeart/2005/8/layout/vList5"/>
    <dgm:cxn modelId="{573AB9AC-B20A-46B1-B412-3A1A40DCD0A1}" type="presParOf" srcId="{BA1D270E-8FF6-4207-A771-91FF5ED85196}" destId="{480FD103-670E-449D-8F84-D40B984E2B11}" srcOrd="2" destOrd="0" presId="urn:microsoft.com/office/officeart/2005/8/layout/vList5"/>
    <dgm:cxn modelId="{ED8DDF6C-338E-4111-9A52-F84B9397393E}" type="presParOf" srcId="{480FD103-670E-449D-8F84-D40B984E2B11}" destId="{E4B94F60-2D9E-4C96-982B-7215754E9651}" srcOrd="0" destOrd="0" presId="urn:microsoft.com/office/officeart/2005/8/layout/vList5"/>
    <dgm:cxn modelId="{C141DC8C-48D8-4160-9A40-1F0C2CC916CC}" type="presParOf" srcId="{480FD103-670E-449D-8F84-D40B984E2B11}" destId="{2D19EC5E-EDBC-49ED-86FC-A8B3C23B01B5}" srcOrd="1" destOrd="0" presId="urn:microsoft.com/office/officeart/2005/8/layout/vList5"/>
    <dgm:cxn modelId="{45A92A23-C30E-464B-9A5D-65224FDEAF75}" type="presParOf" srcId="{BA1D270E-8FF6-4207-A771-91FF5ED85196}" destId="{7908988D-19B5-4D9D-BECD-25A02C426359}" srcOrd="3" destOrd="0" presId="urn:microsoft.com/office/officeart/2005/8/layout/vList5"/>
    <dgm:cxn modelId="{46554548-BF09-4131-A551-25E90757D53C}" type="presParOf" srcId="{BA1D270E-8FF6-4207-A771-91FF5ED85196}" destId="{39751C26-0C55-4E66-8C99-8D7BC373D60F}" srcOrd="4" destOrd="0" presId="urn:microsoft.com/office/officeart/2005/8/layout/vList5"/>
    <dgm:cxn modelId="{3AC79A95-DB76-4F6D-A9E2-8C23A2C969BC}" type="presParOf" srcId="{39751C26-0C55-4E66-8C99-8D7BC373D60F}" destId="{F4CDD1D1-342B-45B7-ADAD-AF0CB49ED46C}" srcOrd="0" destOrd="0" presId="urn:microsoft.com/office/officeart/2005/8/layout/vList5"/>
    <dgm:cxn modelId="{147155D0-B289-4E50-A3F0-674FEB280382}" type="presParOf" srcId="{39751C26-0C55-4E66-8C99-8D7BC373D60F}" destId="{63A93F4A-0EF2-498F-9714-410F9227E50E}"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18C62-BCDE-4B88-9616-ACA299A199DC}"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lt-LT"/>
        </a:p>
      </dgm:t>
    </dgm:pt>
    <dgm:pt modelId="{0FD81AED-46C3-4C74-A139-4BC9A8A4032D}">
      <dgm:prSet phldrT="[Tekstas]"/>
      <dgm:spPr/>
      <dgm:t>
        <a:bodyPr/>
        <a:lstStyle/>
        <a:p>
          <a:r>
            <a:rPr lang="lt-LT" dirty="0">
              <a:latin typeface="Times New Roman" panose="02020603050405020304" pitchFamily="18" charset="0"/>
              <a:cs typeface="Times New Roman" panose="02020603050405020304" pitchFamily="18" charset="0"/>
            </a:rPr>
            <a:t>Regėjimo sutrikimai</a:t>
          </a:r>
        </a:p>
        <a:p>
          <a:r>
            <a:rPr lang="lt-LT" dirty="0">
              <a:latin typeface="Times New Roman" panose="02020603050405020304" pitchFamily="18" charset="0"/>
              <a:cs typeface="Times New Roman" panose="02020603050405020304" pitchFamily="18" charset="0"/>
            </a:rPr>
            <a:t>(87,5 proc.)</a:t>
          </a:r>
        </a:p>
      </dgm:t>
    </dgm:pt>
    <dgm:pt modelId="{FAA282D9-135A-48D8-932E-B6739D672CA3}" type="parTrans" cxnId="{B456C478-A657-41DE-9525-3D1894A9F1EB}">
      <dgm:prSet/>
      <dgm:spPr/>
      <dgm:t>
        <a:bodyPr/>
        <a:lstStyle/>
        <a:p>
          <a:endParaRPr lang="lt-LT">
            <a:latin typeface="Times New Roman" panose="02020603050405020304" pitchFamily="18" charset="0"/>
            <a:cs typeface="Times New Roman" panose="02020603050405020304" pitchFamily="18" charset="0"/>
          </a:endParaRPr>
        </a:p>
      </dgm:t>
    </dgm:pt>
    <dgm:pt modelId="{A8BAEA55-35F8-439C-97F2-BD15C5F2C28C}" type="sibTrans" cxnId="{B456C478-A657-41DE-9525-3D1894A9F1EB}">
      <dgm:prSet/>
      <dgm:spPr/>
      <dgm:t>
        <a:bodyPr/>
        <a:lstStyle/>
        <a:p>
          <a:endParaRPr lang="lt-LT">
            <a:latin typeface="Times New Roman" panose="02020603050405020304" pitchFamily="18" charset="0"/>
            <a:cs typeface="Times New Roman" panose="02020603050405020304" pitchFamily="18" charset="0"/>
          </a:endParaRPr>
        </a:p>
      </dgm:t>
    </dgm:pt>
    <dgm:pt modelId="{B54A665F-C3F3-4A5A-984F-F0199AE75935}">
      <dgm:prSet phldrT="[Tekstas]"/>
      <dgm:spPr/>
      <dgm:t>
        <a:bodyPr/>
        <a:lstStyle/>
        <a:p>
          <a:r>
            <a:rPr lang="lt-LT" dirty="0">
              <a:latin typeface="Times New Roman" panose="02020603050405020304" pitchFamily="18" charset="0"/>
              <a:cs typeface="Times New Roman" panose="02020603050405020304" pitchFamily="18" charset="0"/>
            </a:rPr>
            <a:t>Toliaregystė (95,2 proc.)</a:t>
          </a:r>
        </a:p>
      </dgm:t>
    </dgm:pt>
    <dgm:pt modelId="{F3C26D57-0399-4447-88BD-AE6184177568}" type="parTrans" cxnId="{7F707196-0684-4E36-9562-4C50B7618B7B}">
      <dgm:prSet/>
      <dgm:spPr/>
      <dgm:t>
        <a:bodyPr/>
        <a:lstStyle/>
        <a:p>
          <a:endParaRPr lang="lt-LT">
            <a:latin typeface="Times New Roman" panose="02020603050405020304" pitchFamily="18" charset="0"/>
            <a:cs typeface="Times New Roman" panose="02020603050405020304" pitchFamily="18" charset="0"/>
          </a:endParaRPr>
        </a:p>
      </dgm:t>
    </dgm:pt>
    <dgm:pt modelId="{C340F904-D8AC-4D20-9A42-C630534A64DB}" type="sibTrans" cxnId="{7F707196-0684-4E36-9562-4C50B7618B7B}">
      <dgm:prSet/>
      <dgm:spPr/>
      <dgm:t>
        <a:bodyPr/>
        <a:lstStyle/>
        <a:p>
          <a:endParaRPr lang="lt-LT">
            <a:latin typeface="Times New Roman" panose="02020603050405020304" pitchFamily="18" charset="0"/>
            <a:cs typeface="Times New Roman" panose="02020603050405020304" pitchFamily="18" charset="0"/>
          </a:endParaRPr>
        </a:p>
      </dgm:t>
    </dgm:pt>
    <dgm:pt modelId="{441EF2CE-FB69-43CA-AE42-E8CF0F783474}">
      <dgm:prSet phldrT="[Tekstas]"/>
      <dgm:spPr/>
      <dgm:t>
        <a:bodyPr/>
        <a:lstStyle/>
        <a:p>
          <a:r>
            <a:rPr lang="lt-LT" dirty="0">
              <a:latin typeface="Times New Roman" panose="02020603050405020304" pitchFamily="18" charset="0"/>
              <a:cs typeface="Times New Roman" panose="02020603050405020304" pitchFamily="18" charset="0"/>
            </a:rPr>
            <a:t>Astigmatizmas (4,8 proc.)</a:t>
          </a:r>
        </a:p>
      </dgm:t>
    </dgm:pt>
    <dgm:pt modelId="{12A5FE50-45C1-48DE-A793-A4190E3A295C}" type="parTrans" cxnId="{37D2B5CB-60BE-4A00-A94A-933F8674056E}">
      <dgm:prSet/>
      <dgm:spPr/>
      <dgm:t>
        <a:bodyPr/>
        <a:lstStyle/>
        <a:p>
          <a:endParaRPr lang="lt-LT">
            <a:latin typeface="Times New Roman" panose="02020603050405020304" pitchFamily="18" charset="0"/>
            <a:cs typeface="Times New Roman" panose="02020603050405020304" pitchFamily="18" charset="0"/>
          </a:endParaRPr>
        </a:p>
      </dgm:t>
    </dgm:pt>
    <dgm:pt modelId="{D82ACA92-4A94-40F8-99DC-783208AB9C87}" type="sibTrans" cxnId="{37D2B5CB-60BE-4A00-A94A-933F8674056E}">
      <dgm:prSet/>
      <dgm:spPr/>
      <dgm:t>
        <a:bodyPr/>
        <a:lstStyle/>
        <a:p>
          <a:endParaRPr lang="lt-LT">
            <a:latin typeface="Times New Roman" panose="02020603050405020304" pitchFamily="18" charset="0"/>
            <a:cs typeface="Times New Roman" panose="02020603050405020304" pitchFamily="18" charset="0"/>
          </a:endParaRPr>
        </a:p>
      </dgm:t>
    </dgm:pt>
    <dgm:pt modelId="{F6AFF5E0-4DC7-4C5D-B229-CE44DC45D0D8}">
      <dgm:prSet phldrT="[Tekstas]"/>
      <dgm:spPr/>
      <dgm:t>
        <a:bodyPr/>
        <a:lstStyle/>
        <a:p>
          <a:r>
            <a:rPr lang="lt-LT" u="none" dirty="0">
              <a:latin typeface="Times New Roman" pitchFamily="18" charset="0"/>
              <a:cs typeface="Times New Roman" pitchFamily="18" charset="0"/>
            </a:rPr>
            <a:t>Simptomai, požymiai ir nenormalūs klinikiniai bei laboratoriniai radiniai (50 proc.)</a:t>
          </a:r>
        </a:p>
      </dgm:t>
    </dgm:pt>
    <dgm:pt modelId="{B186FEEC-7BF0-4163-8B67-798FB37DEA5E}" type="parTrans" cxnId="{8E59C20F-5983-4BED-A378-9D52707F485C}">
      <dgm:prSet/>
      <dgm:spPr/>
      <dgm:t>
        <a:bodyPr/>
        <a:lstStyle/>
        <a:p>
          <a:endParaRPr lang="lt-LT">
            <a:latin typeface="Times New Roman" panose="02020603050405020304" pitchFamily="18" charset="0"/>
            <a:cs typeface="Times New Roman" panose="02020603050405020304" pitchFamily="18" charset="0"/>
          </a:endParaRPr>
        </a:p>
      </dgm:t>
    </dgm:pt>
    <dgm:pt modelId="{9ABDBE45-4AE3-44CC-944B-4ADF6C4F43A9}" type="sibTrans" cxnId="{8E59C20F-5983-4BED-A378-9D52707F485C}">
      <dgm:prSet/>
      <dgm:spPr/>
      <dgm:t>
        <a:bodyPr/>
        <a:lstStyle/>
        <a:p>
          <a:endParaRPr lang="lt-LT">
            <a:latin typeface="Times New Roman" panose="02020603050405020304" pitchFamily="18" charset="0"/>
            <a:cs typeface="Times New Roman" panose="02020603050405020304" pitchFamily="18" charset="0"/>
          </a:endParaRPr>
        </a:p>
      </dgm:t>
    </dgm:pt>
    <dgm:pt modelId="{6B0DD9DE-48A7-4FAA-9F7B-B7F78969EB4B}">
      <dgm:prSet phldrT="[Tekstas]"/>
      <dgm:spPr/>
      <dgm:t>
        <a:bodyPr/>
        <a:lstStyle/>
        <a:p>
          <a:r>
            <a:rPr lang="lt-LT" dirty="0">
              <a:latin typeface="Times New Roman" pitchFamily="18" charset="0"/>
              <a:cs typeface="Times New Roman" pitchFamily="18" charset="0"/>
            </a:rPr>
            <a:t>Širdies ūžesiai (92,3 proc.)</a:t>
          </a:r>
        </a:p>
      </dgm:t>
    </dgm:pt>
    <dgm:pt modelId="{F56705BE-217F-4AA6-BE1F-8DE389CF96D2}" type="parTrans" cxnId="{188699DE-49DF-402D-B2B8-E081FDD8B5CE}">
      <dgm:prSet/>
      <dgm:spPr/>
      <dgm:t>
        <a:bodyPr/>
        <a:lstStyle/>
        <a:p>
          <a:endParaRPr lang="lt-LT">
            <a:latin typeface="Times New Roman" panose="02020603050405020304" pitchFamily="18" charset="0"/>
            <a:cs typeface="Times New Roman" panose="02020603050405020304" pitchFamily="18" charset="0"/>
          </a:endParaRPr>
        </a:p>
      </dgm:t>
    </dgm:pt>
    <dgm:pt modelId="{BFCDD845-24EE-4741-A680-ABA7DD194352}" type="sibTrans" cxnId="{188699DE-49DF-402D-B2B8-E081FDD8B5CE}">
      <dgm:prSet/>
      <dgm:spPr/>
      <dgm:t>
        <a:bodyPr/>
        <a:lstStyle/>
        <a:p>
          <a:endParaRPr lang="lt-LT">
            <a:latin typeface="Times New Roman" panose="02020603050405020304" pitchFamily="18" charset="0"/>
            <a:cs typeface="Times New Roman" panose="02020603050405020304" pitchFamily="18" charset="0"/>
          </a:endParaRPr>
        </a:p>
      </dgm:t>
    </dgm:pt>
    <dgm:pt modelId="{BD314F7E-D3BB-4B63-B97B-ECE1D3301BFC}">
      <dgm:prSet phldrT="[Tekstas]"/>
      <dgm:spPr/>
      <dgm:t>
        <a:bodyPr/>
        <a:lstStyle/>
        <a:p>
          <a:r>
            <a:rPr lang="lt-LT" dirty="0">
              <a:latin typeface="Times New Roman" panose="02020603050405020304" pitchFamily="18" charset="0"/>
              <a:cs typeface="Times New Roman" panose="02020603050405020304" pitchFamily="18" charset="0"/>
            </a:rPr>
            <a:t>Psichikos ir elgesio sutrikimai</a:t>
          </a:r>
        </a:p>
        <a:p>
          <a:r>
            <a:rPr lang="lt-LT" dirty="0">
              <a:latin typeface="Times New Roman" panose="02020603050405020304" pitchFamily="18" charset="0"/>
              <a:cs typeface="Times New Roman" panose="02020603050405020304" pitchFamily="18" charset="0"/>
            </a:rPr>
            <a:t>(54,2 proc.)</a:t>
          </a:r>
        </a:p>
      </dgm:t>
    </dgm:pt>
    <dgm:pt modelId="{4C9D2BD9-080D-4D65-8D89-AA928A4AF3C1}" type="parTrans" cxnId="{38E6F26C-4016-4309-A6C4-F4127DF23AF2}">
      <dgm:prSet/>
      <dgm:spPr/>
      <dgm:t>
        <a:bodyPr/>
        <a:lstStyle/>
        <a:p>
          <a:endParaRPr lang="lt-LT">
            <a:latin typeface="Times New Roman" panose="02020603050405020304" pitchFamily="18" charset="0"/>
            <a:cs typeface="Times New Roman" panose="02020603050405020304" pitchFamily="18" charset="0"/>
          </a:endParaRPr>
        </a:p>
      </dgm:t>
    </dgm:pt>
    <dgm:pt modelId="{004489E8-BD3B-4542-B854-9BDD668EF71E}" type="sibTrans" cxnId="{38E6F26C-4016-4309-A6C4-F4127DF23AF2}">
      <dgm:prSet/>
      <dgm:spPr/>
      <dgm:t>
        <a:bodyPr/>
        <a:lstStyle/>
        <a:p>
          <a:endParaRPr lang="lt-LT">
            <a:latin typeface="Times New Roman" panose="02020603050405020304" pitchFamily="18" charset="0"/>
            <a:cs typeface="Times New Roman" panose="02020603050405020304" pitchFamily="18" charset="0"/>
          </a:endParaRPr>
        </a:p>
      </dgm:t>
    </dgm:pt>
    <dgm:pt modelId="{D9CDC87C-4AE3-4B34-9EFA-0A02A297BF4C}">
      <dgm:prSet phldrT="[Tekstas]"/>
      <dgm:spPr/>
      <dgm:t>
        <a:bodyPr/>
        <a:lstStyle/>
        <a:p>
          <a:r>
            <a:rPr lang="lt-LT" dirty="0">
              <a:latin typeface="Times New Roman" panose="02020603050405020304" pitchFamily="18" charset="0"/>
              <a:cs typeface="Times New Roman" panose="02020603050405020304" pitchFamily="18" charset="0"/>
            </a:rPr>
            <a:t>Kalbos ir kalbėjimo raidos sutrikimai (42,8 proc.)</a:t>
          </a:r>
        </a:p>
      </dgm:t>
    </dgm:pt>
    <dgm:pt modelId="{F990C5A6-60B9-4FE4-A85A-2386F1BB731D}" type="parTrans" cxnId="{36B5D231-B1E2-4473-9CDA-575261F21FBD}">
      <dgm:prSet/>
      <dgm:spPr/>
      <dgm:t>
        <a:bodyPr/>
        <a:lstStyle/>
        <a:p>
          <a:endParaRPr lang="lt-LT">
            <a:latin typeface="Times New Roman" panose="02020603050405020304" pitchFamily="18" charset="0"/>
            <a:cs typeface="Times New Roman" panose="02020603050405020304" pitchFamily="18" charset="0"/>
          </a:endParaRPr>
        </a:p>
      </dgm:t>
    </dgm:pt>
    <dgm:pt modelId="{E585AEE3-3BB9-4597-9454-23402AD153B0}" type="sibTrans" cxnId="{36B5D231-B1E2-4473-9CDA-575261F21FBD}">
      <dgm:prSet/>
      <dgm:spPr/>
      <dgm:t>
        <a:bodyPr/>
        <a:lstStyle/>
        <a:p>
          <a:endParaRPr lang="lt-LT">
            <a:latin typeface="Times New Roman" panose="02020603050405020304" pitchFamily="18" charset="0"/>
            <a:cs typeface="Times New Roman" panose="02020603050405020304" pitchFamily="18" charset="0"/>
          </a:endParaRPr>
        </a:p>
      </dgm:t>
    </dgm:pt>
    <dgm:pt modelId="{2A048816-B280-4E25-B962-2BE554A4DAAF}">
      <dgm:prSet phldrT="[Tekstas]"/>
      <dgm:spPr/>
      <dgm:t>
        <a:bodyPr/>
        <a:lstStyle/>
        <a:p>
          <a:r>
            <a:rPr lang="lt-LT" dirty="0">
              <a:latin typeface="Times New Roman" pitchFamily="18" charset="0"/>
              <a:cs typeface="Times New Roman" pitchFamily="18" charset="0"/>
            </a:rPr>
            <a:t>Kiti susirgimai (šlapimo nelaikymas) (7,7 proc.)</a:t>
          </a:r>
        </a:p>
      </dgm:t>
    </dgm:pt>
    <dgm:pt modelId="{B9954FA9-DA1A-403E-9CEA-D080A48FBA00}" type="parTrans" cxnId="{064A734E-AD58-4DE9-94B5-B504EA6B0175}">
      <dgm:prSet/>
      <dgm:spPr/>
      <dgm:t>
        <a:bodyPr/>
        <a:lstStyle/>
        <a:p>
          <a:endParaRPr lang="lt-LT"/>
        </a:p>
      </dgm:t>
    </dgm:pt>
    <dgm:pt modelId="{76BF2FAC-3DB7-43EB-94C1-100C092867C6}" type="sibTrans" cxnId="{064A734E-AD58-4DE9-94B5-B504EA6B0175}">
      <dgm:prSet/>
      <dgm:spPr/>
      <dgm:t>
        <a:bodyPr/>
        <a:lstStyle/>
        <a:p>
          <a:endParaRPr lang="lt-LT"/>
        </a:p>
      </dgm:t>
    </dgm:pt>
    <dgm:pt modelId="{3DB0B631-BE17-4A6B-BF53-6AE758B0E61D}">
      <dgm:prSet/>
      <dgm:spPr/>
      <dgm:t>
        <a:bodyPr/>
        <a:lstStyle/>
        <a:p>
          <a:r>
            <a:rPr lang="lt-LT" dirty="0">
              <a:latin typeface="Times New Roman" pitchFamily="18" charset="0"/>
              <a:cs typeface="Times New Roman" pitchFamily="18" charset="0"/>
            </a:rPr>
            <a:t>Specifiniai mišrūs raidos ir įvairiapusiai raidos sutrikimai (38,1 proc.)</a:t>
          </a:r>
        </a:p>
      </dgm:t>
    </dgm:pt>
    <dgm:pt modelId="{BE8D2795-2A4D-448B-B3FB-766AC4D69543}" type="parTrans" cxnId="{DA355157-194A-4842-9499-8E0CA45CBA9A}">
      <dgm:prSet/>
      <dgm:spPr/>
      <dgm:t>
        <a:bodyPr/>
        <a:lstStyle/>
        <a:p>
          <a:endParaRPr lang="lt-LT"/>
        </a:p>
      </dgm:t>
    </dgm:pt>
    <dgm:pt modelId="{EB37CC03-042D-4379-8473-FF49E3A46E85}" type="sibTrans" cxnId="{DA355157-194A-4842-9499-8E0CA45CBA9A}">
      <dgm:prSet/>
      <dgm:spPr/>
      <dgm:t>
        <a:bodyPr/>
        <a:lstStyle/>
        <a:p>
          <a:endParaRPr lang="lt-LT"/>
        </a:p>
      </dgm:t>
    </dgm:pt>
    <dgm:pt modelId="{1879BF1A-0F93-4E77-A720-1E3489D5F556}">
      <dgm:prSet/>
      <dgm:spPr/>
      <dgm:t>
        <a:bodyPr/>
        <a:lstStyle/>
        <a:p>
          <a:r>
            <a:rPr lang="lt-LT" dirty="0">
              <a:latin typeface="Times New Roman" panose="02020603050405020304" pitchFamily="18" charset="0"/>
              <a:cs typeface="Times New Roman" panose="02020603050405020304" pitchFamily="18" charset="0"/>
            </a:rPr>
            <a:t>Kiti sutrikimai (19,1 proc.)</a:t>
          </a:r>
        </a:p>
      </dgm:t>
    </dgm:pt>
    <dgm:pt modelId="{3C799C09-8B1D-4993-BF13-B8C1EA336564}" type="parTrans" cxnId="{1C9648F2-78EB-4F8E-87FF-95175AF3AD62}">
      <dgm:prSet/>
      <dgm:spPr/>
      <dgm:t>
        <a:bodyPr/>
        <a:lstStyle/>
        <a:p>
          <a:endParaRPr lang="lt-LT"/>
        </a:p>
      </dgm:t>
    </dgm:pt>
    <dgm:pt modelId="{12802741-D035-4C9A-8E32-098325EED813}" type="sibTrans" cxnId="{1C9648F2-78EB-4F8E-87FF-95175AF3AD62}">
      <dgm:prSet/>
      <dgm:spPr/>
      <dgm:t>
        <a:bodyPr/>
        <a:lstStyle/>
        <a:p>
          <a:endParaRPr lang="lt-LT"/>
        </a:p>
      </dgm:t>
    </dgm:pt>
    <dgm:pt modelId="{BA1D270E-8FF6-4207-A771-91FF5ED85196}" type="pres">
      <dgm:prSet presAssocID="{2B118C62-BCDE-4B88-9616-ACA299A199DC}" presName="Name0" presStyleCnt="0">
        <dgm:presLayoutVars>
          <dgm:dir/>
          <dgm:animLvl val="lvl"/>
          <dgm:resizeHandles val="exact"/>
        </dgm:presLayoutVars>
      </dgm:prSet>
      <dgm:spPr/>
      <dgm:t>
        <a:bodyPr/>
        <a:lstStyle/>
        <a:p>
          <a:endParaRPr lang="lt-LT"/>
        </a:p>
      </dgm:t>
    </dgm:pt>
    <dgm:pt modelId="{EE6AD33F-008E-40D9-A658-F6E9692E2BD6}" type="pres">
      <dgm:prSet presAssocID="{0FD81AED-46C3-4C74-A139-4BC9A8A4032D}" presName="linNode" presStyleCnt="0"/>
      <dgm:spPr/>
    </dgm:pt>
    <dgm:pt modelId="{91B8AD8C-244C-4280-A6FC-C654A0BC1E16}" type="pres">
      <dgm:prSet presAssocID="{0FD81AED-46C3-4C74-A139-4BC9A8A4032D}" presName="parentText" presStyleLbl="node1" presStyleIdx="0" presStyleCnt="3">
        <dgm:presLayoutVars>
          <dgm:chMax val="1"/>
          <dgm:bulletEnabled val="1"/>
        </dgm:presLayoutVars>
      </dgm:prSet>
      <dgm:spPr/>
      <dgm:t>
        <a:bodyPr/>
        <a:lstStyle/>
        <a:p>
          <a:endParaRPr lang="lt-LT"/>
        </a:p>
      </dgm:t>
    </dgm:pt>
    <dgm:pt modelId="{E8DBC8C1-FC6D-49E0-8681-B46FB809BFC6}" type="pres">
      <dgm:prSet presAssocID="{0FD81AED-46C3-4C74-A139-4BC9A8A4032D}" presName="descendantText" presStyleLbl="alignAccFollowNode1" presStyleIdx="0" presStyleCnt="3" custLinFactNeighborX="1" custLinFactNeighborY="2104">
        <dgm:presLayoutVars>
          <dgm:bulletEnabled val="1"/>
        </dgm:presLayoutVars>
      </dgm:prSet>
      <dgm:spPr/>
      <dgm:t>
        <a:bodyPr/>
        <a:lstStyle/>
        <a:p>
          <a:endParaRPr lang="lt-LT"/>
        </a:p>
      </dgm:t>
    </dgm:pt>
    <dgm:pt modelId="{8593559C-498A-4EA9-8A42-0583A024605E}" type="pres">
      <dgm:prSet presAssocID="{A8BAEA55-35F8-439C-97F2-BD15C5F2C28C}" presName="sp" presStyleCnt="0"/>
      <dgm:spPr/>
    </dgm:pt>
    <dgm:pt modelId="{480FD103-670E-449D-8F84-D40B984E2B11}" type="pres">
      <dgm:prSet presAssocID="{F6AFF5E0-4DC7-4C5D-B229-CE44DC45D0D8}" presName="linNode" presStyleCnt="0"/>
      <dgm:spPr/>
    </dgm:pt>
    <dgm:pt modelId="{E4B94F60-2D9E-4C96-982B-7215754E9651}" type="pres">
      <dgm:prSet presAssocID="{F6AFF5E0-4DC7-4C5D-B229-CE44DC45D0D8}" presName="parentText" presStyleLbl="node1" presStyleIdx="1" presStyleCnt="3" custLinFactY="5381" custLinFactNeighborX="196" custLinFactNeighborY="100000">
        <dgm:presLayoutVars>
          <dgm:chMax val="1"/>
          <dgm:bulletEnabled val="1"/>
        </dgm:presLayoutVars>
      </dgm:prSet>
      <dgm:spPr/>
      <dgm:t>
        <a:bodyPr/>
        <a:lstStyle/>
        <a:p>
          <a:endParaRPr lang="lt-LT"/>
        </a:p>
      </dgm:t>
    </dgm:pt>
    <dgm:pt modelId="{2D19EC5E-EDBC-49ED-86FC-A8B3C23B01B5}" type="pres">
      <dgm:prSet presAssocID="{F6AFF5E0-4DC7-4C5D-B229-CE44DC45D0D8}" presName="descendantText" presStyleLbl="alignAccFollowNode1" presStyleIdx="1" presStyleCnt="3" custLinFactY="27272" custLinFactNeighborX="1" custLinFactNeighborY="100000">
        <dgm:presLayoutVars>
          <dgm:bulletEnabled val="1"/>
        </dgm:presLayoutVars>
      </dgm:prSet>
      <dgm:spPr/>
      <dgm:t>
        <a:bodyPr/>
        <a:lstStyle/>
        <a:p>
          <a:endParaRPr lang="lt-LT"/>
        </a:p>
      </dgm:t>
    </dgm:pt>
    <dgm:pt modelId="{7908988D-19B5-4D9D-BECD-25A02C426359}" type="pres">
      <dgm:prSet presAssocID="{9ABDBE45-4AE3-44CC-944B-4ADF6C4F43A9}" presName="sp" presStyleCnt="0"/>
      <dgm:spPr/>
    </dgm:pt>
    <dgm:pt modelId="{39751C26-0C55-4E66-8C99-8D7BC373D60F}" type="pres">
      <dgm:prSet presAssocID="{BD314F7E-D3BB-4B63-B97B-ECE1D3301BFC}" presName="linNode" presStyleCnt="0"/>
      <dgm:spPr/>
    </dgm:pt>
    <dgm:pt modelId="{F4CDD1D1-342B-45B7-ADAD-AF0CB49ED46C}" type="pres">
      <dgm:prSet presAssocID="{BD314F7E-D3BB-4B63-B97B-ECE1D3301BFC}" presName="parentText" presStyleLbl="node1" presStyleIdx="2" presStyleCnt="3" custLinFactY="-4515" custLinFactNeighborX="196" custLinFactNeighborY="-100000">
        <dgm:presLayoutVars>
          <dgm:chMax val="1"/>
          <dgm:bulletEnabled val="1"/>
        </dgm:presLayoutVars>
      </dgm:prSet>
      <dgm:spPr/>
      <dgm:t>
        <a:bodyPr/>
        <a:lstStyle/>
        <a:p>
          <a:endParaRPr lang="lt-LT"/>
        </a:p>
      </dgm:t>
    </dgm:pt>
    <dgm:pt modelId="{63A93F4A-0EF2-498F-9714-410F9227E50E}" type="pres">
      <dgm:prSet presAssocID="{BD314F7E-D3BB-4B63-B97B-ECE1D3301BFC}" presName="descendantText" presStyleLbl="alignAccFollowNode1" presStyleIdx="2" presStyleCnt="3" custLinFactY="-30802" custLinFactNeighborX="2431" custLinFactNeighborY="-100000">
        <dgm:presLayoutVars>
          <dgm:bulletEnabled val="1"/>
        </dgm:presLayoutVars>
      </dgm:prSet>
      <dgm:spPr/>
      <dgm:t>
        <a:bodyPr/>
        <a:lstStyle/>
        <a:p>
          <a:endParaRPr lang="lt-LT"/>
        </a:p>
      </dgm:t>
    </dgm:pt>
  </dgm:ptLst>
  <dgm:cxnLst>
    <dgm:cxn modelId="{32911A82-85C2-492D-A8E5-CC5FE95C0331}" type="presOf" srcId="{2A048816-B280-4E25-B962-2BE554A4DAAF}" destId="{2D19EC5E-EDBC-49ED-86FC-A8B3C23B01B5}" srcOrd="0" destOrd="1" presId="urn:microsoft.com/office/officeart/2005/8/layout/vList5"/>
    <dgm:cxn modelId="{2BB5F00E-C348-45DA-B1BF-7562877A6D4C}" type="presOf" srcId="{F6AFF5E0-4DC7-4C5D-B229-CE44DC45D0D8}" destId="{E4B94F60-2D9E-4C96-982B-7215754E9651}" srcOrd="0" destOrd="0" presId="urn:microsoft.com/office/officeart/2005/8/layout/vList5"/>
    <dgm:cxn modelId="{7F707196-0684-4E36-9562-4C50B7618B7B}" srcId="{0FD81AED-46C3-4C74-A139-4BC9A8A4032D}" destId="{B54A665F-C3F3-4A5A-984F-F0199AE75935}" srcOrd="0" destOrd="0" parTransId="{F3C26D57-0399-4447-88BD-AE6184177568}" sibTransId="{C340F904-D8AC-4D20-9A42-C630534A64DB}"/>
    <dgm:cxn modelId="{1C9648F2-78EB-4F8E-87FF-95175AF3AD62}" srcId="{BD314F7E-D3BB-4B63-B97B-ECE1D3301BFC}" destId="{1879BF1A-0F93-4E77-A720-1E3489D5F556}" srcOrd="2" destOrd="0" parTransId="{3C799C09-8B1D-4993-BF13-B8C1EA336564}" sibTransId="{12802741-D035-4C9A-8E32-098325EED813}"/>
    <dgm:cxn modelId="{188699DE-49DF-402D-B2B8-E081FDD8B5CE}" srcId="{F6AFF5E0-4DC7-4C5D-B229-CE44DC45D0D8}" destId="{6B0DD9DE-48A7-4FAA-9F7B-B7F78969EB4B}" srcOrd="0" destOrd="0" parTransId="{F56705BE-217F-4AA6-BE1F-8DE389CF96D2}" sibTransId="{BFCDD845-24EE-4741-A680-ABA7DD194352}"/>
    <dgm:cxn modelId="{36B5D231-B1E2-4473-9CDA-575261F21FBD}" srcId="{BD314F7E-D3BB-4B63-B97B-ECE1D3301BFC}" destId="{D9CDC87C-4AE3-4B34-9EFA-0A02A297BF4C}" srcOrd="0" destOrd="0" parTransId="{F990C5A6-60B9-4FE4-A85A-2386F1BB731D}" sibTransId="{E585AEE3-3BB9-4597-9454-23402AD153B0}"/>
    <dgm:cxn modelId="{B456C478-A657-41DE-9525-3D1894A9F1EB}" srcId="{2B118C62-BCDE-4B88-9616-ACA299A199DC}" destId="{0FD81AED-46C3-4C74-A139-4BC9A8A4032D}" srcOrd="0" destOrd="0" parTransId="{FAA282D9-135A-48D8-932E-B6739D672CA3}" sibTransId="{A8BAEA55-35F8-439C-97F2-BD15C5F2C28C}"/>
    <dgm:cxn modelId="{8E59C20F-5983-4BED-A378-9D52707F485C}" srcId="{2B118C62-BCDE-4B88-9616-ACA299A199DC}" destId="{F6AFF5E0-4DC7-4C5D-B229-CE44DC45D0D8}" srcOrd="1" destOrd="0" parTransId="{B186FEEC-7BF0-4163-8B67-798FB37DEA5E}" sibTransId="{9ABDBE45-4AE3-44CC-944B-4ADF6C4F43A9}"/>
    <dgm:cxn modelId="{064A734E-AD58-4DE9-94B5-B504EA6B0175}" srcId="{F6AFF5E0-4DC7-4C5D-B229-CE44DC45D0D8}" destId="{2A048816-B280-4E25-B962-2BE554A4DAAF}" srcOrd="1" destOrd="0" parTransId="{B9954FA9-DA1A-403E-9CEA-D080A48FBA00}" sibTransId="{76BF2FAC-3DB7-43EB-94C1-100C092867C6}"/>
    <dgm:cxn modelId="{38E6F26C-4016-4309-A6C4-F4127DF23AF2}" srcId="{2B118C62-BCDE-4B88-9616-ACA299A199DC}" destId="{BD314F7E-D3BB-4B63-B97B-ECE1D3301BFC}" srcOrd="2" destOrd="0" parTransId="{4C9D2BD9-080D-4D65-8D89-AA928A4AF3C1}" sibTransId="{004489E8-BD3B-4542-B854-9BDD668EF71E}"/>
    <dgm:cxn modelId="{DFA3D81C-CBCA-45E6-9384-929EB9C56533}" type="presOf" srcId="{B54A665F-C3F3-4A5A-984F-F0199AE75935}" destId="{E8DBC8C1-FC6D-49E0-8681-B46FB809BFC6}" srcOrd="0" destOrd="0" presId="urn:microsoft.com/office/officeart/2005/8/layout/vList5"/>
    <dgm:cxn modelId="{71076D76-467B-46A5-9633-4F4A550DEBCE}" type="presOf" srcId="{BD314F7E-D3BB-4B63-B97B-ECE1D3301BFC}" destId="{F4CDD1D1-342B-45B7-ADAD-AF0CB49ED46C}" srcOrd="0" destOrd="0" presId="urn:microsoft.com/office/officeart/2005/8/layout/vList5"/>
    <dgm:cxn modelId="{368730DC-9A57-4FF9-9B44-DB1513963DB8}" type="presOf" srcId="{0FD81AED-46C3-4C74-A139-4BC9A8A4032D}" destId="{91B8AD8C-244C-4280-A6FC-C654A0BC1E16}" srcOrd="0" destOrd="0" presId="urn:microsoft.com/office/officeart/2005/8/layout/vList5"/>
    <dgm:cxn modelId="{3AAF39F5-63AC-4B9A-9BE6-E9CE3DEF62C4}" type="presOf" srcId="{2B118C62-BCDE-4B88-9616-ACA299A199DC}" destId="{BA1D270E-8FF6-4207-A771-91FF5ED85196}" srcOrd="0" destOrd="0" presId="urn:microsoft.com/office/officeart/2005/8/layout/vList5"/>
    <dgm:cxn modelId="{1F03F492-4E95-47B3-96A0-C3BCAFDA7769}" type="presOf" srcId="{441EF2CE-FB69-43CA-AE42-E8CF0F783474}" destId="{E8DBC8C1-FC6D-49E0-8681-B46FB809BFC6}" srcOrd="0" destOrd="1" presId="urn:microsoft.com/office/officeart/2005/8/layout/vList5"/>
    <dgm:cxn modelId="{37D2B5CB-60BE-4A00-A94A-933F8674056E}" srcId="{0FD81AED-46C3-4C74-A139-4BC9A8A4032D}" destId="{441EF2CE-FB69-43CA-AE42-E8CF0F783474}" srcOrd="1" destOrd="0" parTransId="{12A5FE50-45C1-48DE-A793-A4190E3A295C}" sibTransId="{D82ACA92-4A94-40F8-99DC-783208AB9C87}"/>
    <dgm:cxn modelId="{DA355157-194A-4842-9499-8E0CA45CBA9A}" srcId="{BD314F7E-D3BB-4B63-B97B-ECE1D3301BFC}" destId="{3DB0B631-BE17-4A6B-BF53-6AE758B0E61D}" srcOrd="1" destOrd="0" parTransId="{BE8D2795-2A4D-448B-B3FB-766AC4D69543}" sibTransId="{EB37CC03-042D-4379-8473-FF49E3A46E85}"/>
    <dgm:cxn modelId="{664FB51F-9F19-4500-9B5E-5A5E44CCFF67}" type="presOf" srcId="{D9CDC87C-4AE3-4B34-9EFA-0A02A297BF4C}" destId="{63A93F4A-0EF2-498F-9714-410F9227E50E}" srcOrd="0" destOrd="0" presId="urn:microsoft.com/office/officeart/2005/8/layout/vList5"/>
    <dgm:cxn modelId="{E7FB0D2E-CA30-4F9A-8055-2101D8D5E4ED}" type="presOf" srcId="{6B0DD9DE-48A7-4FAA-9F7B-B7F78969EB4B}" destId="{2D19EC5E-EDBC-49ED-86FC-A8B3C23B01B5}" srcOrd="0" destOrd="0" presId="urn:microsoft.com/office/officeart/2005/8/layout/vList5"/>
    <dgm:cxn modelId="{A1BAC470-3B85-4C27-A013-171BCADF5ABD}" type="presOf" srcId="{1879BF1A-0F93-4E77-A720-1E3489D5F556}" destId="{63A93F4A-0EF2-498F-9714-410F9227E50E}" srcOrd="0" destOrd="2" presId="urn:microsoft.com/office/officeart/2005/8/layout/vList5"/>
    <dgm:cxn modelId="{107ED9B7-B45C-49C5-AE20-42C397469C9B}" type="presOf" srcId="{3DB0B631-BE17-4A6B-BF53-6AE758B0E61D}" destId="{63A93F4A-0EF2-498F-9714-410F9227E50E}" srcOrd="0" destOrd="1" presId="urn:microsoft.com/office/officeart/2005/8/layout/vList5"/>
    <dgm:cxn modelId="{D8E45434-3189-4AF8-A44A-4AC5E4EDFE09}" type="presParOf" srcId="{BA1D270E-8FF6-4207-A771-91FF5ED85196}" destId="{EE6AD33F-008E-40D9-A658-F6E9692E2BD6}" srcOrd="0" destOrd="0" presId="urn:microsoft.com/office/officeart/2005/8/layout/vList5"/>
    <dgm:cxn modelId="{E5337115-C27D-480A-BF20-F8A83CD5C1AE}" type="presParOf" srcId="{EE6AD33F-008E-40D9-A658-F6E9692E2BD6}" destId="{91B8AD8C-244C-4280-A6FC-C654A0BC1E16}" srcOrd="0" destOrd="0" presId="urn:microsoft.com/office/officeart/2005/8/layout/vList5"/>
    <dgm:cxn modelId="{8C559CE5-B0A5-4E51-8880-0D6C3725F05C}" type="presParOf" srcId="{EE6AD33F-008E-40D9-A658-F6E9692E2BD6}" destId="{E8DBC8C1-FC6D-49E0-8681-B46FB809BFC6}" srcOrd="1" destOrd="0" presId="urn:microsoft.com/office/officeart/2005/8/layout/vList5"/>
    <dgm:cxn modelId="{1D7C3A0E-41E5-4BC5-BDB2-FBE8B16F100B}" type="presParOf" srcId="{BA1D270E-8FF6-4207-A771-91FF5ED85196}" destId="{8593559C-498A-4EA9-8A42-0583A024605E}" srcOrd="1" destOrd="0" presId="urn:microsoft.com/office/officeart/2005/8/layout/vList5"/>
    <dgm:cxn modelId="{4533FE70-022A-4B86-A8D2-06D65EC16296}" type="presParOf" srcId="{BA1D270E-8FF6-4207-A771-91FF5ED85196}" destId="{480FD103-670E-449D-8F84-D40B984E2B11}" srcOrd="2" destOrd="0" presId="urn:microsoft.com/office/officeart/2005/8/layout/vList5"/>
    <dgm:cxn modelId="{A0845F6E-05B4-4A30-9D11-D246FE82E43F}" type="presParOf" srcId="{480FD103-670E-449D-8F84-D40B984E2B11}" destId="{E4B94F60-2D9E-4C96-982B-7215754E9651}" srcOrd="0" destOrd="0" presId="urn:microsoft.com/office/officeart/2005/8/layout/vList5"/>
    <dgm:cxn modelId="{990FF050-BB33-4CBE-A90F-64AC884E7DB6}" type="presParOf" srcId="{480FD103-670E-449D-8F84-D40B984E2B11}" destId="{2D19EC5E-EDBC-49ED-86FC-A8B3C23B01B5}" srcOrd="1" destOrd="0" presId="urn:microsoft.com/office/officeart/2005/8/layout/vList5"/>
    <dgm:cxn modelId="{473A43B9-BACD-46E0-9F48-83203E1008B3}" type="presParOf" srcId="{BA1D270E-8FF6-4207-A771-91FF5ED85196}" destId="{7908988D-19B5-4D9D-BECD-25A02C426359}" srcOrd="3" destOrd="0" presId="urn:microsoft.com/office/officeart/2005/8/layout/vList5"/>
    <dgm:cxn modelId="{51E0DC0A-95F4-4C57-BA5F-3F156653CAEF}" type="presParOf" srcId="{BA1D270E-8FF6-4207-A771-91FF5ED85196}" destId="{39751C26-0C55-4E66-8C99-8D7BC373D60F}" srcOrd="4" destOrd="0" presId="urn:microsoft.com/office/officeart/2005/8/layout/vList5"/>
    <dgm:cxn modelId="{071DFBEE-24BB-47F1-A52F-01B390EBEEB7}" type="presParOf" srcId="{39751C26-0C55-4E66-8C99-8D7BC373D60F}" destId="{F4CDD1D1-342B-45B7-ADAD-AF0CB49ED46C}" srcOrd="0" destOrd="0" presId="urn:microsoft.com/office/officeart/2005/8/layout/vList5"/>
    <dgm:cxn modelId="{C719A9E4-3571-48F6-BF41-20C06D11C305}" type="presParOf" srcId="{39751C26-0C55-4E66-8C99-8D7BC373D60F}" destId="{63A93F4A-0EF2-498F-9714-410F9227E50E}"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118C62-BCDE-4B88-9616-ACA299A199DC}"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lt-LT"/>
        </a:p>
      </dgm:t>
    </dgm:pt>
    <dgm:pt modelId="{0FD81AED-46C3-4C74-A139-4BC9A8A4032D}">
      <dgm:prSet phldrT="[Tekstas]"/>
      <dgm:spPr/>
      <dgm:t>
        <a:bodyPr/>
        <a:lstStyle/>
        <a:p>
          <a:r>
            <a:rPr lang="lt-LT" dirty="0">
              <a:latin typeface="Times New Roman" panose="02020603050405020304" pitchFamily="18" charset="0"/>
              <a:cs typeface="Times New Roman" panose="02020603050405020304" pitchFamily="18" charset="0"/>
            </a:rPr>
            <a:t>Psichikos ir elgesio sutrikimai (82,6 proc.)</a:t>
          </a:r>
        </a:p>
      </dgm:t>
    </dgm:pt>
    <dgm:pt modelId="{FAA282D9-135A-48D8-932E-B6739D672CA3}" type="parTrans" cxnId="{B456C478-A657-41DE-9525-3D1894A9F1EB}">
      <dgm:prSet/>
      <dgm:spPr/>
      <dgm:t>
        <a:bodyPr/>
        <a:lstStyle/>
        <a:p>
          <a:endParaRPr lang="lt-LT">
            <a:latin typeface="Times New Roman" panose="02020603050405020304" pitchFamily="18" charset="0"/>
            <a:cs typeface="Times New Roman" panose="02020603050405020304" pitchFamily="18" charset="0"/>
          </a:endParaRPr>
        </a:p>
      </dgm:t>
    </dgm:pt>
    <dgm:pt modelId="{A8BAEA55-35F8-439C-97F2-BD15C5F2C28C}" type="sibTrans" cxnId="{B456C478-A657-41DE-9525-3D1894A9F1EB}">
      <dgm:prSet/>
      <dgm:spPr/>
      <dgm:t>
        <a:bodyPr/>
        <a:lstStyle/>
        <a:p>
          <a:endParaRPr lang="lt-LT">
            <a:latin typeface="Times New Roman" panose="02020603050405020304" pitchFamily="18" charset="0"/>
            <a:cs typeface="Times New Roman" panose="02020603050405020304" pitchFamily="18" charset="0"/>
          </a:endParaRPr>
        </a:p>
      </dgm:t>
    </dgm:pt>
    <dgm:pt modelId="{B54A665F-C3F3-4A5A-984F-F0199AE75935}">
      <dgm:prSet phldrT="[Tekstas]"/>
      <dgm:spPr/>
      <dgm:t>
        <a:bodyPr/>
        <a:lstStyle/>
        <a:p>
          <a:r>
            <a:rPr lang="lt-LT" dirty="0">
              <a:latin typeface="Times New Roman" pitchFamily="18" charset="0"/>
              <a:cs typeface="Times New Roman" pitchFamily="18" charset="0"/>
            </a:rPr>
            <a:t>Kalbos ir kalbėjimo raidos sutrikimai (48,4 proc.)</a:t>
          </a:r>
        </a:p>
      </dgm:t>
    </dgm:pt>
    <dgm:pt modelId="{F3C26D57-0399-4447-88BD-AE6184177568}" type="parTrans" cxnId="{7F707196-0684-4E36-9562-4C50B7618B7B}">
      <dgm:prSet/>
      <dgm:spPr/>
      <dgm:t>
        <a:bodyPr/>
        <a:lstStyle/>
        <a:p>
          <a:endParaRPr lang="lt-LT">
            <a:latin typeface="Times New Roman" panose="02020603050405020304" pitchFamily="18" charset="0"/>
            <a:cs typeface="Times New Roman" panose="02020603050405020304" pitchFamily="18" charset="0"/>
          </a:endParaRPr>
        </a:p>
      </dgm:t>
    </dgm:pt>
    <dgm:pt modelId="{C340F904-D8AC-4D20-9A42-C630534A64DB}" type="sibTrans" cxnId="{7F707196-0684-4E36-9562-4C50B7618B7B}">
      <dgm:prSet/>
      <dgm:spPr/>
      <dgm:t>
        <a:bodyPr/>
        <a:lstStyle/>
        <a:p>
          <a:endParaRPr lang="lt-LT">
            <a:latin typeface="Times New Roman" panose="02020603050405020304" pitchFamily="18" charset="0"/>
            <a:cs typeface="Times New Roman" panose="02020603050405020304" pitchFamily="18" charset="0"/>
          </a:endParaRPr>
        </a:p>
      </dgm:t>
    </dgm:pt>
    <dgm:pt modelId="{F6AFF5E0-4DC7-4C5D-B229-CE44DC45D0D8}">
      <dgm:prSet phldrT="[Tekstas]"/>
      <dgm:spPr/>
      <dgm:t>
        <a:bodyPr/>
        <a:lstStyle/>
        <a:p>
          <a:r>
            <a:rPr lang="lt-LT" u="none" dirty="0">
              <a:latin typeface="Times New Roman" pitchFamily="18" charset="0"/>
              <a:cs typeface="Times New Roman" pitchFamily="18" charset="0"/>
            </a:rPr>
            <a:t> Regos sutrikimai (65,2 proc.)</a:t>
          </a:r>
        </a:p>
      </dgm:t>
    </dgm:pt>
    <dgm:pt modelId="{B186FEEC-7BF0-4163-8B67-798FB37DEA5E}" type="parTrans" cxnId="{8E59C20F-5983-4BED-A378-9D52707F485C}">
      <dgm:prSet/>
      <dgm:spPr/>
      <dgm:t>
        <a:bodyPr/>
        <a:lstStyle/>
        <a:p>
          <a:endParaRPr lang="lt-LT">
            <a:latin typeface="Times New Roman" panose="02020603050405020304" pitchFamily="18" charset="0"/>
            <a:cs typeface="Times New Roman" panose="02020603050405020304" pitchFamily="18" charset="0"/>
          </a:endParaRPr>
        </a:p>
      </dgm:t>
    </dgm:pt>
    <dgm:pt modelId="{9ABDBE45-4AE3-44CC-944B-4ADF6C4F43A9}" type="sibTrans" cxnId="{8E59C20F-5983-4BED-A378-9D52707F485C}">
      <dgm:prSet/>
      <dgm:spPr/>
      <dgm:t>
        <a:bodyPr/>
        <a:lstStyle/>
        <a:p>
          <a:endParaRPr lang="lt-LT">
            <a:latin typeface="Times New Roman" panose="02020603050405020304" pitchFamily="18" charset="0"/>
            <a:cs typeface="Times New Roman" panose="02020603050405020304" pitchFamily="18" charset="0"/>
          </a:endParaRPr>
        </a:p>
      </dgm:t>
    </dgm:pt>
    <dgm:pt modelId="{6B0DD9DE-48A7-4FAA-9F7B-B7F78969EB4B}">
      <dgm:prSet phldrT="[Tekstas]"/>
      <dgm:spPr/>
      <dgm:t>
        <a:bodyPr/>
        <a:lstStyle/>
        <a:p>
          <a:r>
            <a:rPr lang="lt-LT" dirty="0">
              <a:latin typeface="Times New Roman" panose="02020603050405020304" pitchFamily="18" charset="0"/>
              <a:cs typeface="Times New Roman" panose="02020603050405020304" pitchFamily="18" charset="0"/>
            </a:rPr>
            <a:t>Toliaregystė (86,7 proc.)</a:t>
          </a:r>
        </a:p>
      </dgm:t>
    </dgm:pt>
    <dgm:pt modelId="{F56705BE-217F-4AA6-BE1F-8DE389CF96D2}" type="parTrans" cxnId="{188699DE-49DF-402D-B2B8-E081FDD8B5CE}">
      <dgm:prSet/>
      <dgm:spPr/>
      <dgm:t>
        <a:bodyPr/>
        <a:lstStyle/>
        <a:p>
          <a:endParaRPr lang="lt-LT">
            <a:latin typeface="Times New Roman" panose="02020603050405020304" pitchFamily="18" charset="0"/>
            <a:cs typeface="Times New Roman" panose="02020603050405020304" pitchFamily="18" charset="0"/>
          </a:endParaRPr>
        </a:p>
      </dgm:t>
    </dgm:pt>
    <dgm:pt modelId="{BFCDD845-24EE-4741-A680-ABA7DD194352}" type="sibTrans" cxnId="{188699DE-49DF-402D-B2B8-E081FDD8B5CE}">
      <dgm:prSet/>
      <dgm:spPr/>
      <dgm:t>
        <a:bodyPr/>
        <a:lstStyle/>
        <a:p>
          <a:endParaRPr lang="lt-LT">
            <a:latin typeface="Times New Roman" panose="02020603050405020304" pitchFamily="18" charset="0"/>
            <a:cs typeface="Times New Roman" panose="02020603050405020304" pitchFamily="18" charset="0"/>
          </a:endParaRPr>
        </a:p>
      </dgm:t>
    </dgm:pt>
    <dgm:pt modelId="{BD314F7E-D3BB-4B63-B97B-ECE1D3301BFC}">
      <dgm:prSet phldrT="[Tekstas]"/>
      <dgm:spPr/>
      <dgm:t>
        <a:bodyPr/>
        <a:lstStyle/>
        <a:p>
          <a:r>
            <a:rPr lang="lt-LT" u="none" dirty="0">
              <a:latin typeface="Times New Roman" pitchFamily="18" charset="0"/>
              <a:cs typeface="Times New Roman" pitchFamily="18" charset="0"/>
            </a:rPr>
            <a:t>Simptomai, požymiai ir nenormalūs klinikiniai bei </a:t>
          </a:r>
          <a:r>
            <a:rPr lang="lt-LT" u="none">
              <a:latin typeface="Times New Roman" pitchFamily="18" charset="0"/>
              <a:cs typeface="Times New Roman" pitchFamily="18" charset="0"/>
            </a:rPr>
            <a:t>laboratoriniai radiniai </a:t>
          </a:r>
          <a:r>
            <a:rPr lang="lt-LT">
              <a:latin typeface="Times New Roman" panose="02020603050405020304" pitchFamily="18" charset="0"/>
              <a:cs typeface="Times New Roman" panose="02020603050405020304" pitchFamily="18" charset="0"/>
            </a:rPr>
            <a:t>(43,5 </a:t>
          </a:r>
          <a:r>
            <a:rPr lang="lt-LT" dirty="0">
              <a:latin typeface="Times New Roman" panose="02020603050405020304" pitchFamily="18" charset="0"/>
              <a:cs typeface="Times New Roman" panose="02020603050405020304" pitchFamily="18" charset="0"/>
            </a:rPr>
            <a:t>proc.)</a:t>
          </a:r>
        </a:p>
      </dgm:t>
    </dgm:pt>
    <dgm:pt modelId="{4C9D2BD9-080D-4D65-8D89-AA928A4AF3C1}" type="parTrans" cxnId="{38E6F26C-4016-4309-A6C4-F4127DF23AF2}">
      <dgm:prSet/>
      <dgm:spPr/>
      <dgm:t>
        <a:bodyPr/>
        <a:lstStyle/>
        <a:p>
          <a:endParaRPr lang="lt-LT">
            <a:latin typeface="Times New Roman" panose="02020603050405020304" pitchFamily="18" charset="0"/>
            <a:cs typeface="Times New Roman" panose="02020603050405020304" pitchFamily="18" charset="0"/>
          </a:endParaRPr>
        </a:p>
      </dgm:t>
    </dgm:pt>
    <dgm:pt modelId="{004489E8-BD3B-4542-B854-9BDD668EF71E}" type="sibTrans" cxnId="{38E6F26C-4016-4309-A6C4-F4127DF23AF2}">
      <dgm:prSet/>
      <dgm:spPr/>
      <dgm:t>
        <a:bodyPr/>
        <a:lstStyle/>
        <a:p>
          <a:endParaRPr lang="lt-LT">
            <a:latin typeface="Times New Roman" panose="02020603050405020304" pitchFamily="18" charset="0"/>
            <a:cs typeface="Times New Roman" panose="02020603050405020304" pitchFamily="18" charset="0"/>
          </a:endParaRPr>
        </a:p>
      </dgm:t>
    </dgm:pt>
    <dgm:pt modelId="{D9CDC87C-4AE3-4B34-9EFA-0A02A297BF4C}">
      <dgm:prSet phldrT="[Tekstas]"/>
      <dgm:spPr/>
      <dgm:t>
        <a:bodyPr/>
        <a:lstStyle/>
        <a:p>
          <a:r>
            <a:rPr lang="lt-LT" dirty="0">
              <a:latin typeface="Times New Roman" panose="02020603050405020304" pitchFamily="18" charset="0"/>
              <a:cs typeface="Times New Roman" panose="02020603050405020304" pitchFamily="18" charset="0"/>
            </a:rPr>
            <a:t>Širdies ūžesiai (100 proc.)</a:t>
          </a:r>
        </a:p>
      </dgm:t>
    </dgm:pt>
    <dgm:pt modelId="{F990C5A6-60B9-4FE4-A85A-2386F1BB731D}" type="parTrans" cxnId="{36B5D231-B1E2-4473-9CDA-575261F21FBD}">
      <dgm:prSet/>
      <dgm:spPr/>
      <dgm:t>
        <a:bodyPr/>
        <a:lstStyle/>
        <a:p>
          <a:endParaRPr lang="lt-LT">
            <a:latin typeface="Times New Roman" panose="02020603050405020304" pitchFamily="18" charset="0"/>
            <a:cs typeface="Times New Roman" panose="02020603050405020304" pitchFamily="18" charset="0"/>
          </a:endParaRPr>
        </a:p>
      </dgm:t>
    </dgm:pt>
    <dgm:pt modelId="{E585AEE3-3BB9-4597-9454-23402AD153B0}" type="sibTrans" cxnId="{36B5D231-B1E2-4473-9CDA-575261F21FBD}">
      <dgm:prSet/>
      <dgm:spPr/>
      <dgm:t>
        <a:bodyPr/>
        <a:lstStyle/>
        <a:p>
          <a:endParaRPr lang="lt-LT">
            <a:latin typeface="Times New Roman" panose="02020603050405020304" pitchFamily="18" charset="0"/>
            <a:cs typeface="Times New Roman" panose="02020603050405020304" pitchFamily="18" charset="0"/>
          </a:endParaRPr>
        </a:p>
      </dgm:t>
    </dgm:pt>
    <dgm:pt modelId="{D0951A15-527E-41C6-96DC-108FBFB2DEC5}">
      <dgm:prSet phldrT="[Tekstas]"/>
      <dgm:spPr/>
      <dgm:t>
        <a:bodyPr/>
        <a:lstStyle/>
        <a:p>
          <a:r>
            <a:rPr lang="lt-LT" dirty="0">
              <a:latin typeface="Times New Roman" panose="02020603050405020304" pitchFamily="18" charset="0"/>
              <a:cs typeface="Times New Roman" panose="02020603050405020304" pitchFamily="18" charset="0"/>
            </a:rPr>
            <a:t>Astigmatizmas (13,3 proc.)</a:t>
          </a:r>
        </a:p>
      </dgm:t>
    </dgm:pt>
    <dgm:pt modelId="{224D3A5D-D381-4697-BEF6-E0C937E1F2F9}" type="parTrans" cxnId="{E8DE4DB5-11FF-431F-B420-4EF989F78F8E}">
      <dgm:prSet/>
      <dgm:spPr/>
      <dgm:t>
        <a:bodyPr/>
        <a:lstStyle/>
        <a:p>
          <a:endParaRPr lang="lt-LT"/>
        </a:p>
      </dgm:t>
    </dgm:pt>
    <dgm:pt modelId="{698E8DE1-5DE1-4580-980B-21BBEA60DABE}" type="sibTrans" cxnId="{E8DE4DB5-11FF-431F-B420-4EF989F78F8E}">
      <dgm:prSet/>
      <dgm:spPr/>
      <dgm:t>
        <a:bodyPr/>
        <a:lstStyle/>
        <a:p>
          <a:endParaRPr lang="lt-LT"/>
        </a:p>
      </dgm:t>
    </dgm:pt>
    <dgm:pt modelId="{ED0AE2EC-1DEE-4BFD-B0B3-3CBDFAFF7440}">
      <dgm:prSet/>
      <dgm:spPr/>
      <dgm:t>
        <a:bodyPr/>
        <a:lstStyle/>
        <a:p>
          <a:r>
            <a:rPr lang="lt-LT" dirty="0">
              <a:latin typeface="Times New Roman" pitchFamily="18" charset="0"/>
              <a:cs typeface="Times New Roman" pitchFamily="18" charset="0"/>
            </a:rPr>
            <a:t>Kiti sutrikimai (12,9 proc.)</a:t>
          </a:r>
        </a:p>
      </dgm:t>
    </dgm:pt>
    <dgm:pt modelId="{86806097-FE87-4B15-AB37-99F404390E2B}" type="parTrans" cxnId="{13B14CC3-07CA-4952-89DA-20EEC45C66D4}">
      <dgm:prSet/>
      <dgm:spPr/>
      <dgm:t>
        <a:bodyPr/>
        <a:lstStyle/>
        <a:p>
          <a:endParaRPr lang="lt-LT"/>
        </a:p>
      </dgm:t>
    </dgm:pt>
    <dgm:pt modelId="{AF0778E0-55E1-44A4-ACB0-D98E712F676A}" type="sibTrans" cxnId="{13B14CC3-07CA-4952-89DA-20EEC45C66D4}">
      <dgm:prSet/>
      <dgm:spPr/>
      <dgm:t>
        <a:bodyPr/>
        <a:lstStyle/>
        <a:p>
          <a:endParaRPr lang="lt-LT"/>
        </a:p>
      </dgm:t>
    </dgm:pt>
    <dgm:pt modelId="{6C7737FD-28FA-4703-9ECA-2B598665F23B}">
      <dgm:prSet phldrT="[Tekstas]"/>
      <dgm:spPr/>
      <dgm:t>
        <a:bodyPr/>
        <a:lstStyle/>
        <a:p>
          <a:r>
            <a:rPr lang="lt-LT" dirty="0">
              <a:latin typeface="Times New Roman" pitchFamily="18" charset="0"/>
              <a:cs typeface="Times New Roman" pitchFamily="18" charset="0"/>
            </a:rPr>
            <a:t>Specifiniai mišrūs raidos ir įvairiapusiai raidos sutrikimai (38,7 proc.)</a:t>
          </a:r>
        </a:p>
      </dgm:t>
    </dgm:pt>
    <dgm:pt modelId="{90CBEA60-AFF1-423D-B652-2A4AF378C193}" type="parTrans" cxnId="{2386DB35-90EF-44C9-87B5-990A044DA4A2}">
      <dgm:prSet/>
      <dgm:spPr/>
      <dgm:t>
        <a:bodyPr/>
        <a:lstStyle/>
        <a:p>
          <a:endParaRPr lang="lt-LT"/>
        </a:p>
      </dgm:t>
    </dgm:pt>
    <dgm:pt modelId="{5156AB84-A1FA-4516-8BE4-675E28DCEFD4}" type="sibTrans" cxnId="{2386DB35-90EF-44C9-87B5-990A044DA4A2}">
      <dgm:prSet/>
      <dgm:spPr/>
      <dgm:t>
        <a:bodyPr/>
        <a:lstStyle/>
        <a:p>
          <a:endParaRPr lang="lt-LT"/>
        </a:p>
      </dgm:t>
    </dgm:pt>
    <dgm:pt modelId="{BA1D270E-8FF6-4207-A771-91FF5ED85196}" type="pres">
      <dgm:prSet presAssocID="{2B118C62-BCDE-4B88-9616-ACA299A199DC}" presName="Name0" presStyleCnt="0">
        <dgm:presLayoutVars>
          <dgm:dir/>
          <dgm:animLvl val="lvl"/>
          <dgm:resizeHandles val="exact"/>
        </dgm:presLayoutVars>
      </dgm:prSet>
      <dgm:spPr/>
      <dgm:t>
        <a:bodyPr/>
        <a:lstStyle/>
        <a:p>
          <a:endParaRPr lang="lt-LT"/>
        </a:p>
      </dgm:t>
    </dgm:pt>
    <dgm:pt modelId="{EE6AD33F-008E-40D9-A658-F6E9692E2BD6}" type="pres">
      <dgm:prSet presAssocID="{0FD81AED-46C3-4C74-A139-4BC9A8A4032D}" presName="linNode" presStyleCnt="0"/>
      <dgm:spPr/>
    </dgm:pt>
    <dgm:pt modelId="{91B8AD8C-244C-4280-A6FC-C654A0BC1E16}" type="pres">
      <dgm:prSet presAssocID="{0FD81AED-46C3-4C74-A139-4BC9A8A4032D}" presName="parentText" presStyleLbl="node1" presStyleIdx="0" presStyleCnt="3">
        <dgm:presLayoutVars>
          <dgm:chMax val="1"/>
          <dgm:bulletEnabled val="1"/>
        </dgm:presLayoutVars>
      </dgm:prSet>
      <dgm:spPr/>
      <dgm:t>
        <a:bodyPr/>
        <a:lstStyle/>
        <a:p>
          <a:endParaRPr lang="lt-LT"/>
        </a:p>
      </dgm:t>
    </dgm:pt>
    <dgm:pt modelId="{E8DBC8C1-FC6D-49E0-8681-B46FB809BFC6}" type="pres">
      <dgm:prSet presAssocID="{0FD81AED-46C3-4C74-A139-4BC9A8A4032D}" presName="descendantText" presStyleLbl="alignAccFollowNode1" presStyleIdx="0" presStyleCnt="3" custLinFactNeighborX="1" custLinFactNeighborY="2104">
        <dgm:presLayoutVars>
          <dgm:bulletEnabled val="1"/>
        </dgm:presLayoutVars>
      </dgm:prSet>
      <dgm:spPr/>
      <dgm:t>
        <a:bodyPr/>
        <a:lstStyle/>
        <a:p>
          <a:endParaRPr lang="lt-LT"/>
        </a:p>
      </dgm:t>
    </dgm:pt>
    <dgm:pt modelId="{8593559C-498A-4EA9-8A42-0583A024605E}" type="pres">
      <dgm:prSet presAssocID="{A8BAEA55-35F8-439C-97F2-BD15C5F2C28C}" presName="sp" presStyleCnt="0"/>
      <dgm:spPr/>
    </dgm:pt>
    <dgm:pt modelId="{480FD103-670E-449D-8F84-D40B984E2B11}" type="pres">
      <dgm:prSet presAssocID="{F6AFF5E0-4DC7-4C5D-B229-CE44DC45D0D8}" presName="linNode" presStyleCnt="0"/>
      <dgm:spPr/>
    </dgm:pt>
    <dgm:pt modelId="{E4B94F60-2D9E-4C96-982B-7215754E9651}" type="pres">
      <dgm:prSet presAssocID="{F6AFF5E0-4DC7-4C5D-B229-CE44DC45D0D8}" presName="parentText" presStyleLbl="node1" presStyleIdx="1" presStyleCnt="3">
        <dgm:presLayoutVars>
          <dgm:chMax val="1"/>
          <dgm:bulletEnabled val="1"/>
        </dgm:presLayoutVars>
      </dgm:prSet>
      <dgm:spPr/>
      <dgm:t>
        <a:bodyPr/>
        <a:lstStyle/>
        <a:p>
          <a:endParaRPr lang="lt-LT"/>
        </a:p>
      </dgm:t>
    </dgm:pt>
    <dgm:pt modelId="{2D19EC5E-EDBC-49ED-86FC-A8B3C23B01B5}" type="pres">
      <dgm:prSet presAssocID="{F6AFF5E0-4DC7-4C5D-B229-CE44DC45D0D8}" presName="descendantText" presStyleLbl="alignAccFollowNode1" presStyleIdx="1" presStyleCnt="3">
        <dgm:presLayoutVars>
          <dgm:bulletEnabled val="1"/>
        </dgm:presLayoutVars>
      </dgm:prSet>
      <dgm:spPr/>
      <dgm:t>
        <a:bodyPr/>
        <a:lstStyle/>
        <a:p>
          <a:endParaRPr lang="lt-LT"/>
        </a:p>
      </dgm:t>
    </dgm:pt>
    <dgm:pt modelId="{7908988D-19B5-4D9D-BECD-25A02C426359}" type="pres">
      <dgm:prSet presAssocID="{9ABDBE45-4AE3-44CC-944B-4ADF6C4F43A9}" presName="sp" presStyleCnt="0"/>
      <dgm:spPr/>
    </dgm:pt>
    <dgm:pt modelId="{39751C26-0C55-4E66-8C99-8D7BC373D60F}" type="pres">
      <dgm:prSet presAssocID="{BD314F7E-D3BB-4B63-B97B-ECE1D3301BFC}" presName="linNode" presStyleCnt="0"/>
      <dgm:spPr/>
    </dgm:pt>
    <dgm:pt modelId="{F4CDD1D1-342B-45B7-ADAD-AF0CB49ED46C}" type="pres">
      <dgm:prSet presAssocID="{BD314F7E-D3BB-4B63-B97B-ECE1D3301BFC}" presName="parentText" presStyleLbl="node1" presStyleIdx="2" presStyleCnt="3">
        <dgm:presLayoutVars>
          <dgm:chMax val="1"/>
          <dgm:bulletEnabled val="1"/>
        </dgm:presLayoutVars>
      </dgm:prSet>
      <dgm:spPr/>
      <dgm:t>
        <a:bodyPr/>
        <a:lstStyle/>
        <a:p>
          <a:endParaRPr lang="lt-LT"/>
        </a:p>
      </dgm:t>
    </dgm:pt>
    <dgm:pt modelId="{63A93F4A-0EF2-498F-9714-410F9227E50E}" type="pres">
      <dgm:prSet presAssocID="{BD314F7E-D3BB-4B63-B97B-ECE1D3301BFC}" presName="descendantText" presStyleLbl="alignAccFollowNode1" presStyleIdx="2" presStyleCnt="3" custLinFactNeighborX="4862" custLinFactNeighborY="4963">
        <dgm:presLayoutVars>
          <dgm:bulletEnabled val="1"/>
        </dgm:presLayoutVars>
      </dgm:prSet>
      <dgm:spPr/>
      <dgm:t>
        <a:bodyPr/>
        <a:lstStyle/>
        <a:p>
          <a:endParaRPr lang="lt-LT"/>
        </a:p>
      </dgm:t>
    </dgm:pt>
  </dgm:ptLst>
  <dgm:cxnLst>
    <dgm:cxn modelId="{2386DB35-90EF-44C9-87B5-990A044DA4A2}" srcId="{0FD81AED-46C3-4C74-A139-4BC9A8A4032D}" destId="{6C7737FD-28FA-4703-9ECA-2B598665F23B}" srcOrd="1" destOrd="0" parTransId="{90CBEA60-AFF1-423D-B652-2A4AF378C193}" sibTransId="{5156AB84-A1FA-4516-8BE4-675E28DCEFD4}"/>
    <dgm:cxn modelId="{2BB5F00E-C348-45DA-B1BF-7562877A6D4C}" type="presOf" srcId="{F6AFF5E0-4DC7-4C5D-B229-CE44DC45D0D8}" destId="{E4B94F60-2D9E-4C96-982B-7215754E9651}" srcOrd="0" destOrd="0" presId="urn:microsoft.com/office/officeart/2005/8/layout/vList5"/>
    <dgm:cxn modelId="{7F707196-0684-4E36-9562-4C50B7618B7B}" srcId="{0FD81AED-46C3-4C74-A139-4BC9A8A4032D}" destId="{B54A665F-C3F3-4A5A-984F-F0199AE75935}" srcOrd="0" destOrd="0" parTransId="{F3C26D57-0399-4447-88BD-AE6184177568}" sibTransId="{C340F904-D8AC-4D20-9A42-C630534A64DB}"/>
    <dgm:cxn modelId="{188699DE-49DF-402D-B2B8-E081FDD8B5CE}" srcId="{F6AFF5E0-4DC7-4C5D-B229-CE44DC45D0D8}" destId="{6B0DD9DE-48A7-4FAA-9F7B-B7F78969EB4B}" srcOrd="0" destOrd="0" parTransId="{F56705BE-217F-4AA6-BE1F-8DE389CF96D2}" sibTransId="{BFCDD845-24EE-4741-A680-ABA7DD194352}"/>
    <dgm:cxn modelId="{8972BA72-4DDE-49AC-AB57-59369503A850}" type="presOf" srcId="{D0951A15-527E-41C6-96DC-108FBFB2DEC5}" destId="{2D19EC5E-EDBC-49ED-86FC-A8B3C23B01B5}" srcOrd="0" destOrd="1" presId="urn:microsoft.com/office/officeart/2005/8/layout/vList5"/>
    <dgm:cxn modelId="{E8DE4DB5-11FF-431F-B420-4EF989F78F8E}" srcId="{F6AFF5E0-4DC7-4C5D-B229-CE44DC45D0D8}" destId="{D0951A15-527E-41C6-96DC-108FBFB2DEC5}" srcOrd="1" destOrd="0" parTransId="{224D3A5D-D381-4697-BEF6-E0C937E1F2F9}" sibTransId="{698E8DE1-5DE1-4580-980B-21BBEA60DABE}"/>
    <dgm:cxn modelId="{36B5D231-B1E2-4473-9CDA-575261F21FBD}" srcId="{BD314F7E-D3BB-4B63-B97B-ECE1D3301BFC}" destId="{D9CDC87C-4AE3-4B34-9EFA-0A02A297BF4C}" srcOrd="0" destOrd="0" parTransId="{F990C5A6-60B9-4FE4-A85A-2386F1BB731D}" sibTransId="{E585AEE3-3BB9-4597-9454-23402AD153B0}"/>
    <dgm:cxn modelId="{B456C478-A657-41DE-9525-3D1894A9F1EB}" srcId="{2B118C62-BCDE-4B88-9616-ACA299A199DC}" destId="{0FD81AED-46C3-4C74-A139-4BC9A8A4032D}" srcOrd="0" destOrd="0" parTransId="{FAA282D9-135A-48D8-932E-B6739D672CA3}" sibTransId="{A8BAEA55-35F8-439C-97F2-BD15C5F2C28C}"/>
    <dgm:cxn modelId="{8E59C20F-5983-4BED-A378-9D52707F485C}" srcId="{2B118C62-BCDE-4B88-9616-ACA299A199DC}" destId="{F6AFF5E0-4DC7-4C5D-B229-CE44DC45D0D8}" srcOrd="1" destOrd="0" parTransId="{B186FEEC-7BF0-4163-8B67-798FB37DEA5E}" sibTransId="{9ABDBE45-4AE3-44CC-944B-4ADF6C4F43A9}"/>
    <dgm:cxn modelId="{38E6F26C-4016-4309-A6C4-F4127DF23AF2}" srcId="{2B118C62-BCDE-4B88-9616-ACA299A199DC}" destId="{BD314F7E-D3BB-4B63-B97B-ECE1D3301BFC}" srcOrd="2" destOrd="0" parTransId="{4C9D2BD9-080D-4D65-8D89-AA928A4AF3C1}" sibTransId="{004489E8-BD3B-4542-B854-9BDD668EF71E}"/>
    <dgm:cxn modelId="{4DC7692A-A21B-4685-B566-44AB7792F988}" type="presOf" srcId="{ED0AE2EC-1DEE-4BFD-B0B3-3CBDFAFF7440}" destId="{E8DBC8C1-FC6D-49E0-8681-B46FB809BFC6}" srcOrd="0" destOrd="2" presId="urn:microsoft.com/office/officeart/2005/8/layout/vList5"/>
    <dgm:cxn modelId="{DFA3D81C-CBCA-45E6-9384-929EB9C56533}" type="presOf" srcId="{B54A665F-C3F3-4A5A-984F-F0199AE75935}" destId="{E8DBC8C1-FC6D-49E0-8681-B46FB809BFC6}" srcOrd="0" destOrd="0" presId="urn:microsoft.com/office/officeart/2005/8/layout/vList5"/>
    <dgm:cxn modelId="{71076D76-467B-46A5-9633-4F4A550DEBCE}" type="presOf" srcId="{BD314F7E-D3BB-4B63-B97B-ECE1D3301BFC}" destId="{F4CDD1D1-342B-45B7-ADAD-AF0CB49ED46C}" srcOrd="0" destOrd="0" presId="urn:microsoft.com/office/officeart/2005/8/layout/vList5"/>
    <dgm:cxn modelId="{368730DC-9A57-4FF9-9B44-DB1513963DB8}" type="presOf" srcId="{0FD81AED-46C3-4C74-A139-4BC9A8A4032D}" destId="{91B8AD8C-244C-4280-A6FC-C654A0BC1E16}" srcOrd="0" destOrd="0" presId="urn:microsoft.com/office/officeart/2005/8/layout/vList5"/>
    <dgm:cxn modelId="{3AAF39F5-63AC-4B9A-9BE6-E9CE3DEF62C4}" type="presOf" srcId="{2B118C62-BCDE-4B88-9616-ACA299A199DC}" destId="{BA1D270E-8FF6-4207-A771-91FF5ED85196}" srcOrd="0" destOrd="0" presId="urn:microsoft.com/office/officeart/2005/8/layout/vList5"/>
    <dgm:cxn modelId="{664FB51F-9F19-4500-9B5E-5A5E44CCFF67}" type="presOf" srcId="{D9CDC87C-4AE3-4B34-9EFA-0A02A297BF4C}" destId="{63A93F4A-0EF2-498F-9714-410F9227E50E}" srcOrd="0" destOrd="0" presId="urn:microsoft.com/office/officeart/2005/8/layout/vList5"/>
    <dgm:cxn modelId="{0AB888A6-B7AD-424E-972D-C4EEC919109E}" type="presOf" srcId="{6C7737FD-28FA-4703-9ECA-2B598665F23B}" destId="{E8DBC8C1-FC6D-49E0-8681-B46FB809BFC6}" srcOrd="0" destOrd="1" presId="urn:microsoft.com/office/officeart/2005/8/layout/vList5"/>
    <dgm:cxn modelId="{E7FB0D2E-CA30-4F9A-8055-2101D8D5E4ED}" type="presOf" srcId="{6B0DD9DE-48A7-4FAA-9F7B-B7F78969EB4B}" destId="{2D19EC5E-EDBC-49ED-86FC-A8B3C23B01B5}" srcOrd="0" destOrd="0" presId="urn:microsoft.com/office/officeart/2005/8/layout/vList5"/>
    <dgm:cxn modelId="{13B14CC3-07CA-4952-89DA-20EEC45C66D4}" srcId="{0FD81AED-46C3-4C74-A139-4BC9A8A4032D}" destId="{ED0AE2EC-1DEE-4BFD-B0B3-3CBDFAFF7440}" srcOrd="2" destOrd="0" parTransId="{86806097-FE87-4B15-AB37-99F404390E2B}" sibTransId="{AF0778E0-55E1-44A4-ACB0-D98E712F676A}"/>
    <dgm:cxn modelId="{D8E45434-3189-4AF8-A44A-4AC5E4EDFE09}" type="presParOf" srcId="{BA1D270E-8FF6-4207-A771-91FF5ED85196}" destId="{EE6AD33F-008E-40D9-A658-F6E9692E2BD6}" srcOrd="0" destOrd="0" presId="urn:microsoft.com/office/officeart/2005/8/layout/vList5"/>
    <dgm:cxn modelId="{E5337115-C27D-480A-BF20-F8A83CD5C1AE}" type="presParOf" srcId="{EE6AD33F-008E-40D9-A658-F6E9692E2BD6}" destId="{91B8AD8C-244C-4280-A6FC-C654A0BC1E16}" srcOrd="0" destOrd="0" presId="urn:microsoft.com/office/officeart/2005/8/layout/vList5"/>
    <dgm:cxn modelId="{8C559CE5-B0A5-4E51-8880-0D6C3725F05C}" type="presParOf" srcId="{EE6AD33F-008E-40D9-A658-F6E9692E2BD6}" destId="{E8DBC8C1-FC6D-49E0-8681-B46FB809BFC6}" srcOrd="1" destOrd="0" presId="urn:microsoft.com/office/officeart/2005/8/layout/vList5"/>
    <dgm:cxn modelId="{1D7C3A0E-41E5-4BC5-BDB2-FBE8B16F100B}" type="presParOf" srcId="{BA1D270E-8FF6-4207-A771-91FF5ED85196}" destId="{8593559C-498A-4EA9-8A42-0583A024605E}" srcOrd="1" destOrd="0" presId="urn:microsoft.com/office/officeart/2005/8/layout/vList5"/>
    <dgm:cxn modelId="{4533FE70-022A-4B86-A8D2-06D65EC16296}" type="presParOf" srcId="{BA1D270E-8FF6-4207-A771-91FF5ED85196}" destId="{480FD103-670E-449D-8F84-D40B984E2B11}" srcOrd="2" destOrd="0" presId="urn:microsoft.com/office/officeart/2005/8/layout/vList5"/>
    <dgm:cxn modelId="{A0845F6E-05B4-4A30-9D11-D246FE82E43F}" type="presParOf" srcId="{480FD103-670E-449D-8F84-D40B984E2B11}" destId="{E4B94F60-2D9E-4C96-982B-7215754E9651}" srcOrd="0" destOrd="0" presId="urn:microsoft.com/office/officeart/2005/8/layout/vList5"/>
    <dgm:cxn modelId="{990FF050-BB33-4CBE-A90F-64AC884E7DB6}" type="presParOf" srcId="{480FD103-670E-449D-8F84-D40B984E2B11}" destId="{2D19EC5E-EDBC-49ED-86FC-A8B3C23B01B5}" srcOrd="1" destOrd="0" presId="urn:microsoft.com/office/officeart/2005/8/layout/vList5"/>
    <dgm:cxn modelId="{473A43B9-BACD-46E0-9F48-83203E1008B3}" type="presParOf" srcId="{BA1D270E-8FF6-4207-A771-91FF5ED85196}" destId="{7908988D-19B5-4D9D-BECD-25A02C426359}" srcOrd="3" destOrd="0" presId="urn:microsoft.com/office/officeart/2005/8/layout/vList5"/>
    <dgm:cxn modelId="{51E0DC0A-95F4-4C57-BA5F-3F156653CAEF}" type="presParOf" srcId="{BA1D270E-8FF6-4207-A771-91FF5ED85196}" destId="{39751C26-0C55-4E66-8C99-8D7BC373D60F}" srcOrd="4" destOrd="0" presId="urn:microsoft.com/office/officeart/2005/8/layout/vList5"/>
    <dgm:cxn modelId="{071DFBEE-24BB-47F1-A52F-01B390EBEEB7}" type="presParOf" srcId="{39751C26-0C55-4E66-8C99-8D7BC373D60F}" destId="{F4CDD1D1-342B-45B7-ADAD-AF0CB49ED46C}" srcOrd="0" destOrd="0" presId="urn:microsoft.com/office/officeart/2005/8/layout/vList5"/>
    <dgm:cxn modelId="{C719A9E4-3571-48F6-BF41-20C06D11C305}" type="presParOf" srcId="{39751C26-0C55-4E66-8C99-8D7BC373D60F}" destId="{63A93F4A-0EF2-498F-9714-410F9227E50E}"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99CCE-9565-42F9-8FC2-3FDC2B4BFC2B}">
      <dsp:nvSpPr>
        <dsp:cNvPr id="0" name=""/>
        <dsp:cNvSpPr/>
      </dsp:nvSpPr>
      <dsp:spPr>
        <a:xfrm>
          <a:off x="4874978" y="2664291"/>
          <a:ext cx="3794602" cy="192276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lt-LT" sz="1400" kern="1200" dirty="0">
              <a:latin typeface="Times New Roman" pitchFamily="18" charset="0"/>
              <a:cs typeface="Times New Roman" pitchFamily="18" charset="0"/>
            </a:rPr>
            <a:t>Kalbos ir kalbėjimo raidos sutrikimai  (66,7 proc.)</a:t>
          </a:r>
        </a:p>
        <a:p>
          <a:pPr marL="114300" lvl="1" indent="-114300" algn="l" defTabSz="622300">
            <a:lnSpc>
              <a:spcPct val="90000"/>
            </a:lnSpc>
            <a:spcBef>
              <a:spcPct val="0"/>
            </a:spcBef>
            <a:spcAft>
              <a:spcPct val="15000"/>
            </a:spcAft>
            <a:buChar char="••"/>
          </a:pPr>
          <a:r>
            <a:rPr lang="lt-LT" sz="1400" kern="1200" dirty="0">
              <a:latin typeface="Times New Roman" pitchFamily="18" charset="0"/>
              <a:cs typeface="Times New Roman" pitchFamily="18" charset="0"/>
            </a:rPr>
            <a:t>Specifiniai mišrūs raidos sutrikimai (33,3 proc.)</a:t>
          </a:r>
        </a:p>
      </dsp:txBody>
      <dsp:txXfrm>
        <a:off x="6055596" y="3187220"/>
        <a:ext cx="2571747" cy="1357603"/>
      </dsp:txXfrm>
    </dsp:sp>
    <dsp:sp modelId="{177DDD41-827C-446C-9E9D-6C261B58C09C}">
      <dsp:nvSpPr>
        <dsp:cNvPr id="0" name=""/>
        <dsp:cNvSpPr/>
      </dsp:nvSpPr>
      <dsp:spPr>
        <a:xfrm>
          <a:off x="4682126" y="363459"/>
          <a:ext cx="4004673" cy="75123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Širdies ūžesiai (80 proc.)</a:t>
          </a:r>
        </a:p>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Kiti sutrikimai (mažas kraujospūdis) (20 proc.)</a:t>
          </a:r>
        </a:p>
      </dsp:txBody>
      <dsp:txXfrm>
        <a:off x="5900030" y="379961"/>
        <a:ext cx="2770267" cy="530423"/>
      </dsp:txXfrm>
    </dsp:sp>
    <dsp:sp modelId="{4CF4FC2B-F526-4E25-9636-C89624342982}">
      <dsp:nvSpPr>
        <dsp:cNvPr id="0" name=""/>
        <dsp:cNvSpPr/>
      </dsp:nvSpPr>
      <dsp:spPr>
        <a:xfrm>
          <a:off x="0" y="352639"/>
          <a:ext cx="3156999" cy="82832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lt-LT" sz="1400" kern="1200" dirty="0">
              <a:latin typeface="Times New Roman" panose="02020603050405020304" pitchFamily="18" charset="0"/>
              <a:cs typeface="Times New Roman" panose="02020603050405020304" pitchFamily="18" charset="0"/>
            </a:rPr>
            <a:t>Toliaregystė (100 </a:t>
          </a:r>
          <a:r>
            <a:rPr lang="lt-LT" sz="1400" kern="1200" dirty="0" err="1">
              <a:latin typeface="Times New Roman" panose="02020603050405020304" pitchFamily="18" charset="0"/>
              <a:cs typeface="Times New Roman" panose="02020603050405020304" pitchFamily="18" charset="0"/>
            </a:rPr>
            <a:t>proc</a:t>
          </a:r>
          <a:r>
            <a:rPr lang="lt-LT" sz="1400" kern="1200" dirty="0">
              <a:latin typeface="Times New Roman" panose="02020603050405020304" pitchFamily="18" charset="0"/>
              <a:cs typeface="Times New Roman" panose="02020603050405020304" pitchFamily="18" charset="0"/>
            </a:rPr>
            <a:t>.)</a:t>
          </a:r>
        </a:p>
      </dsp:txBody>
      <dsp:txXfrm>
        <a:off x="18196" y="370835"/>
        <a:ext cx="2173507" cy="584855"/>
      </dsp:txXfrm>
    </dsp:sp>
    <dsp:sp modelId="{1B7E44C9-5258-4C2F-A6F5-2473FF9F703C}">
      <dsp:nvSpPr>
        <dsp:cNvPr id="0" name=""/>
        <dsp:cNvSpPr/>
      </dsp:nvSpPr>
      <dsp:spPr>
        <a:xfrm>
          <a:off x="2098195" y="288039"/>
          <a:ext cx="2245209" cy="2219316"/>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b="1" kern="1200" dirty="0">
              <a:latin typeface="Times New Roman" panose="02020603050405020304" pitchFamily="18" charset="0"/>
              <a:cs typeface="Times New Roman" panose="02020603050405020304" pitchFamily="18" charset="0"/>
            </a:rPr>
            <a:t>Regėjimo sutrikimai </a:t>
          </a:r>
          <a:r>
            <a:rPr lang="lt-LT" sz="1800" kern="1200" dirty="0">
              <a:latin typeface="Times New Roman" panose="02020603050405020304" pitchFamily="18" charset="0"/>
              <a:cs typeface="Times New Roman" panose="02020603050405020304" pitchFamily="18" charset="0"/>
            </a:rPr>
            <a:t>(33,3 proc.)</a:t>
          </a:r>
        </a:p>
      </dsp:txBody>
      <dsp:txXfrm>
        <a:off x="2755801" y="938062"/>
        <a:ext cx="1587603" cy="1569293"/>
      </dsp:txXfrm>
    </dsp:sp>
    <dsp:sp modelId="{01DC7E54-DFCB-4431-AA91-8AFD2777DF6E}">
      <dsp:nvSpPr>
        <dsp:cNvPr id="0" name=""/>
        <dsp:cNvSpPr/>
      </dsp:nvSpPr>
      <dsp:spPr>
        <a:xfrm rot="5400000">
          <a:off x="4543064" y="372090"/>
          <a:ext cx="1957172" cy="2509153"/>
        </a:xfrm>
        <a:prstGeom prst="pieWedg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lt-LT" sz="1400" b="1" kern="1200" dirty="0">
              <a:latin typeface="Times New Roman" panose="02020603050405020304" pitchFamily="18" charset="0"/>
              <a:cs typeface="Times New Roman" panose="02020603050405020304" pitchFamily="18" charset="0"/>
            </a:rPr>
            <a:t>Simptomai, požymiai ir nenormalūs klinikiniai bei laboratoriniai radiniai </a:t>
          </a:r>
          <a:r>
            <a:rPr lang="lt-LT" sz="1400" b="0" kern="1200" dirty="0">
              <a:latin typeface="Times New Roman" panose="02020603050405020304" pitchFamily="18" charset="0"/>
              <a:cs typeface="Times New Roman" panose="02020603050405020304" pitchFamily="18" charset="0"/>
            </a:rPr>
            <a:t>(33,3 </a:t>
          </a:r>
          <a:r>
            <a:rPr lang="lt-LT" sz="1400" b="0" kern="1200" dirty="0" err="1">
              <a:latin typeface="Times New Roman" panose="02020603050405020304" pitchFamily="18" charset="0"/>
              <a:cs typeface="Times New Roman" panose="02020603050405020304" pitchFamily="18" charset="0"/>
            </a:rPr>
            <a:t>proc</a:t>
          </a:r>
          <a:r>
            <a:rPr lang="lt-LT" sz="1400" b="0" kern="1200" dirty="0">
              <a:latin typeface="Times New Roman" panose="02020603050405020304" pitchFamily="18" charset="0"/>
              <a:cs typeface="Times New Roman" panose="02020603050405020304" pitchFamily="18" charset="0"/>
            </a:rPr>
            <a:t>.)</a:t>
          </a:r>
        </a:p>
      </dsp:txBody>
      <dsp:txXfrm rot="-5400000">
        <a:off x="4267074" y="1221322"/>
        <a:ext cx="1774239" cy="1383930"/>
      </dsp:txXfrm>
    </dsp:sp>
    <dsp:sp modelId="{2A155DC3-76C4-4144-A5F7-38D1DEA89411}">
      <dsp:nvSpPr>
        <dsp:cNvPr id="0" name=""/>
        <dsp:cNvSpPr/>
      </dsp:nvSpPr>
      <dsp:spPr>
        <a:xfrm rot="10800000">
          <a:off x="3172936" y="2517727"/>
          <a:ext cx="2322596" cy="1957172"/>
        </a:xfrm>
        <a:prstGeom prst="pieWedg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b="1" kern="1200" dirty="0">
              <a:latin typeface="Times New Roman" panose="02020603050405020304" pitchFamily="18" charset="0"/>
              <a:cs typeface="Times New Roman" panose="02020603050405020304" pitchFamily="18" charset="0"/>
            </a:rPr>
            <a:t>Psichikos ir elgesio sutrikimai</a:t>
          </a:r>
          <a:r>
            <a:rPr lang="lt-LT" sz="1800" u="sng" kern="1200" dirty="0"/>
            <a:t> </a:t>
          </a:r>
          <a:r>
            <a:rPr lang="lt-LT" sz="1800" kern="1200" dirty="0">
              <a:latin typeface="Times New Roman" panose="02020603050405020304" pitchFamily="18" charset="0"/>
              <a:cs typeface="Times New Roman" panose="02020603050405020304" pitchFamily="18" charset="0"/>
            </a:rPr>
            <a:t>(20 proc.)</a:t>
          </a:r>
        </a:p>
      </dsp:txBody>
      <dsp:txXfrm rot="10800000">
        <a:off x="3172936" y="2517727"/>
        <a:ext cx="1642323" cy="1383930"/>
      </dsp:txXfrm>
    </dsp:sp>
    <dsp:sp modelId="{4E332307-1134-4EAF-A18F-284998D5E01D}">
      <dsp:nvSpPr>
        <dsp:cNvPr id="0" name=""/>
        <dsp:cNvSpPr/>
      </dsp:nvSpPr>
      <dsp:spPr>
        <a:xfrm rot="16200000">
          <a:off x="4336564" y="2373229"/>
          <a:ext cx="52530" cy="57188"/>
        </a:xfrm>
        <a:prstGeom prst="pieWedg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9AA737-5ED4-4915-B22A-DECC304283A5}">
      <dsp:nvSpPr>
        <dsp:cNvPr id="0" name=""/>
        <dsp:cNvSpPr/>
      </dsp:nvSpPr>
      <dsp:spPr>
        <a:xfrm flipH="1" flipV="1">
          <a:off x="4320569" y="2096816"/>
          <a:ext cx="45660" cy="221744"/>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046590-3B03-4B80-8D71-65BF7512BD63}">
      <dsp:nvSpPr>
        <dsp:cNvPr id="0" name=""/>
        <dsp:cNvSpPr/>
      </dsp:nvSpPr>
      <dsp:spPr>
        <a:xfrm rot="10800000" flipH="1">
          <a:off x="4320569" y="2404994"/>
          <a:ext cx="45660" cy="57391"/>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BC8C1-FC6D-49E0-8681-B46FB809BFC6}">
      <dsp:nvSpPr>
        <dsp:cNvPr id="0" name=""/>
        <dsp:cNvSpPr/>
      </dsp:nvSpPr>
      <dsp:spPr>
        <a:xfrm rot="5400000">
          <a:off x="5012703" y="-1901980"/>
          <a:ext cx="1166849"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lt-LT" sz="2200" kern="1200" dirty="0">
              <a:latin typeface="Times New Roman" panose="02020603050405020304" pitchFamily="18" charset="0"/>
              <a:cs typeface="Times New Roman" panose="02020603050405020304" pitchFamily="18" charset="0"/>
            </a:rPr>
            <a:t>Toliaregystė (88,8 proc.)</a:t>
          </a:r>
        </a:p>
        <a:p>
          <a:pPr marL="228600" lvl="1" indent="-228600" algn="l" defTabSz="977900">
            <a:lnSpc>
              <a:spcPct val="90000"/>
            </a:lnSpc>
            <a:spcBef>
              <a:spcPct val="0"/>
            </a:spcBef>
            <a:spcAft>
              <a:spcPct val="15000"/>
            </a:spcAft>
            <a:buChar char="••"/>
          </a:pPr>
          <a:r>
            <a:rPr lang="lt-LT" sz="2200" kern="1200" dirty="0">
              <a:latin typeface="Times New Roman" panose="02020603050405020304" pitchFamily="18" charset="0"/>
              <a:cs typeface="Times New Roman" panose="02020603050405020304" pitchFamily="18" charset="0"/>
            </a:rPr>
            <a:t>Astigmatizmas (5,6 proc.)</a:t>
          </a:r>
        </a:p>
        <a:p>
          <a:pPr marL="228600" lvl="1" indent="-228600" algn="l" defTabSz="977900">
            <a:lnSpc>
              <a:spcPct val="90000"/>
            </a:lnSpc>
            <a:spcBef>
              <a:spcPct val="0"/>
            </a:spcBef>
            <a:spcAft>
              <a:spcPct val="15000"/>
            </a:spcAft>
            <a:buChar char="••"/>
          </a:pPr>
          <a:r>
            <a:rPr lang="lt-LT" sz="2200" kern="1200" dirty="0">
              <a:latin typeface="Times New Roman" panose="02020603050405020304" pitchFamily="18" charset="0"/>
              <a:cs typeface="Times New Roman" panose="02020603050405020304" pitchFamily="18" charset="0"/>
            </a:rPr>
            <a:t>Kiti sutrikimai (5,6 proc.)</a:t>
          </a:r>
        </a:p>
      </dsp:txBody>
      <dsp:txXfrm rot="-5400000">
        <a:off x="2962656" y="205028"/>
        <a:ext cx="5209983" cy="1052927"/>
      </dsp:txXfrm>
    </dsp:sp>
    <dsp:sp modelId="{91B8AD8C-244C-4280-A6FC-C654A0BC1E16}">
      <dsp:nvSpPr>
        <dsp:cNvPr id="0" name=""/>
        <dsp:cNvSpPr/>
      </dsp:nvSpPr>
      <dsp:spPr>
        <a:xfrm>
          <a:off x="0" y="2209"/>
          <a:ext cx="2962656" cy="145856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kern="1200" dirty="0">
              <a:latin typeface="Times New Roman" panose="02020603050405020304" pitchFamily="18" charset="0"/>
              <a:cs typeface="Times New Roman" panose="02020603050405020304" pitchFamily="18" charset="0"/>
            </a:rPr>
            <a:t>Regėjimo sutrikimai </a:t>
          </a:r>
        </a:p>
        <a:p>
          <a:pPr lvl="0" algn="ctr" defTabSz="977900">
            <a:lnSpc>
              <a:spcPct val="90000"/>
            </a:lnSpc>
            <a:spcBef>
              <a:spcPct val="0"/>
            </a:spcBef>
            <a:spcAft>
              <a:spcPct val="35000"/>
            </a:spcAft>
          </a:pPr>
          <a:r>
            <a:rPr lang="lt-LT" sz="2200" kern="1200" dirty="0">
              <a:latin typeface="Times New Roman" panose="02020603050405020304" pitchFamily="18" charset="0"/>
              <a:cs typeface="Times New Roman" panose="02020603050405020304" pitchFamily="18" charset="0"/>
            </a:rPr>
            <a:t>(64,8 proc.)</a:t>
          </a:r>
        </a:p>
      </dsp:txBody>
      <dsp:txXfrm>
        <a:off x="71201" y="73410"/>
        <a:ext cx="2820254" cy="1316160"/>
      </dsp:txXfrm>
    </dsp:sp>
    <dsp:sp modelId="{2D19EC5E-EDBC-49ED-86FC-A8B3C23B01B5}">
      <dsp:nvSpPr>
        <dsp:cNvPr id="0" name=""/>
        <dsp:cNvSpPr/>
      </dsp:nvSpPr>
      <dsp:spPr>
        <a:xfrm rot="5400000">
          <a:off x="5012703" y="-370490"/>
          <a:ext cx="1166849" cy="5266944"/>
        </a:xfrm>
        <a:prstGeom prst="round2Same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lt-LT" sz="2200" kern="1200" dirty="0">
              <a:latin typeface="Times New Roman" panose="02020603050405020304" pitchFamily="18" charset="0"/>
              <a:cs typeface="Times New Roman" panose="02020603050405020304" pitchFamily="18" charset="0"/>
            </a:rPr>
            <a:t>Širdies ūžesiai (95,8 proc.)</a:t>
          </a:r>
        </a:p>
        <a:p>
          <a:pPr marL="228600" lvl="1" indent="-228600" algn="l" defTabSz="977900">
            <a:lnSpc>
              <a:spcPct val="90000"/>
            </a:lnSpc>
            <a:spcBef>
              <a:spcPct val="0"/>
            </a:spcBef>
            <a:spcAft>
              <a:spcPct val="15000"/>
            </a:spcAft>
            <a:buChar char="••"/>
          </a:pPr>
          <a:r>
            <a:rPr lang="lt-LT" sz="2200" kern="1200" dirty="0">
              <a:latin typeface="Times New Roman" panose="02020603050405020304" pitchFamily="18" charset="0"/>
              <a:cs typeface="Times New Roman" panose="02020603050405020304" pitchFamily="18" charset="0"/>
            </a:rPr>
            <a:t>Kiti sutrikimai (4,2 proc.)</a:t>
          </a:r>
        </a:p>
      </dsp:txBody>
      <dsp:txXfrm rot="-5400000">
        <a:off x="2962656" y="1736518"/>
        <a:ext cx="5209983" cy="1052927"/>
      </dsp:txXfrm>
    </dsp:sp>
    <dsp:sp modelId="{E4B94F60-2D9E-4C96-982B-7215754E9651}">
      <dsp:nvSpPr>
        <dsp:cNvPr id="0" name=""/>
        <dsp:cNvSpPr/>
      </dsp:nvSpPr>
      <dsp:spPr>
        <a:xfrm>
          <a:off x="0" y="1533700"/>
          <a:ext cx="2962656" cy="1458562"/>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u="none" kern="1200" dirty="0">
              <a:latin typeface="Times New Roman" pitchFamily="18" charset="0"/>
              <a:cs typeface="Times New Roman" pitchFamily="18" charset="0"/>
            </a:rPr>
            <a:t>Simptomai, požymiai ir nenormalūs klinikiniai bei laboratoriniai radiniai (42,6 proc.)</a:t>
          </a:r>
        </a:p>
      </dsp:txBody>
      <dsp:txXfrm>
        <a:off x="71201" y="1604901"/>
        <a:ext cx="2820254" cy="1316160"/>
      </dsp:txXfrm>
    </dsp:sp>
    <dsp:sp modelId="{63A93F4A-0EF2-498F-9714-410F9227E50E}">
      <dsp:nvSpPr>
        <dsp:cNvPr id="0" name=""/>
        <dsp:cNvSpPr/>
      </dsp:nvSpPr>
      <dsp:spPr>
        <a:xfrm rot="5400000">
          <a:off x="5012703" y="1160999"/>
          <a:ext cx="1166849" cy="5266944"/>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lt-LT" sz="2200" kern="1200" dirty="0">
              <a:latin typeface="Times New Roman" pitchFamily="18" charset="0"/>
              <a:cs typeface="Times New Roman" pitchFamily="18" charset="0"/>
            </a:rPr>
            <a:t>Kalbos ir kalbėjimo raidos sutrikimai (87,5 proc.)</a:t>
          </a:r>
        </a:p>
        <a:p>
          <a:pPr marL="228600" lvl="1" indent="-228600" algn="l" defTabSz="977900">
            <a:lnSpc>
              <a:spcPct val="90000"/>
            </a:lnSpc>
            <a:spcBef>
              <a:spcPct val="0"/>
            </a:spcBef>
            <a:spcAft>
              <a:spcPct val="15000"/>
            </a:spcAft>
            <a:buChar char="••"/>
          </a:pPr>
          <a:r>
            <a:rPr lang="lt-LT" sz="2200" kern="1200" dirty="0">
              <a:latin typeface="Times New Roman" pitchFamily="18" charset="0"/>
              <a:cs typeface="Times New Roman" pitchFamily="18" charset="0"/>
            </a:rPr>
            <a:t>Kiti sutrikimai (12,5 proc.)</a:t>
          </a:r>
        </a:p>
      </dsp:txBody>
      <dsp:txXfrm rot="-5400000">
        <a:off x="2962656" y="3268008"/>
        <a:ext cx="5209983" cy="1052927"/>
      </dsp:txXfrm>
    </dsp:sp>
    <dsp:sp modelId="{F4CDD1D1-342B-45B7-ADAD-AF0CB49ED46C}">
      <dsp:nvSpPr>
        <dsp:cNvPr id="0" name=""/>
        <dsp:cNvSpPr/>
      </dsp:nvSpPr>
      <dsp:spPr>
        <a:xfrm>
          <a:off x="0" y="3065190"/>
          <a:ext cx="2962656" cy="1458562"/>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t-LT" sz="2200" kern="1200" dirty="0">
              <a:latin typeface="Times New Roman" panose="02020603050405020304" pitchFamily="18" charset="0"/>
              <a:cs typeface="Times New Roman" panose="02020603050405020304" pitchFamily="18" charset="0"/>
            </a:rPr>
            <a:t>Psichikos ir elgesio </a:t>
          </a:r>
          <a:r>
            <a:rPr lang="lt-LT" sz="2200" kern="1200" dirty="0" err="1">
              <a:latin typeface="Times New Roman" panose="02020603050405020304" pitchFamily="18" charset="0"/>
              <a:cs typeface="Times New Roman" panose="02020603050405020304" pitchFamily="18" charset="0"/>
            </a:rPr>
            <a:t>surtikimai</a:t>
          </a:r>
          <a:r>
            <a:rPr lang="lt-LT" sz="2200" kern="1200" dirty="0">
              <a:latin typeface="Times New Roman" panose="02020603050405020304" pitchFamily="18" charset="0"/>
              <a:cs typeface="Times New Roman" panose="02020603050405020304" pitchFamily="18" charset="0"/>
            </a:rPr>
            <a:t> (27,8 proc.)</a:t>
          </a:r>
        </a:p>
        <a:p>
          <a:pPr lvl="0" algn="ctr" defTabSz="1200150">
            <a:lnSpc>
              <a:spcPct val="90000"/>
            </a:lnSpc>
            <a:spcBef>
              <a:spcPct val="0"/>
            </a:spcBef>
            <a:spcAft>
              <a:spcPct val="35000"/>
            </a:spcAft>
          </a:pPr>
          <a:endParaRPr lang="lt-LT" sz="2200" kern="1200" dirty="0">
            <a:latin typeface="Times New Roman" panose="02020603050405020304" pitchFamily="18" charset="0"/>
            <a:cs typeface="Times New Roman" panose="02020603050405020304" pitchFamily="18" charset="0"/>
          </a:endParaRPr>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BC8C1-FC6D-49E0-8681-B46FB809BFC6}">
      <dsp:nvSpPr>
        <dsp:cNvPr id="0" name=""/>
        <dsp:cNvSpPr/>
      </dsp:nvSpPr>
      <dsp:spPr>
        <a:xfrm rot="5400000">
          <a:off x="5012703" y="-1877430"/>
          <a:ext cx="1166849"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Toliaregystė (95,2 proc.)</a:t>
          </a:r>
        </a:p>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Astigmatizmas (4,8 proc.)</a:t>
          </a:r>
        </a:p>
      </dsp:txBody>
      <dsp:txXfrm rot="-5400000">
        <a:off x="2962656" y="229578"/>
        <a:ext cx="5209983" cy="1052927"/>
      </dsp:txXfrm>
    </dsp:sp>
    <dsp:sp modelId="{91B8AD8C-244C-4280-A6FC-C654A0BC1E16}">
      <dsp:nvSpPr>
        <dsp:cNvPr id="0" name=""/>
        <dsp:cNvSpPr/>
      </dsp:nvSpPr>
      <dsp:spPr>
        <a:xfrm>
          <a:off x="0" y="2209"/>
          <a:ext cx="2962656" cy="145856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kern="1200" dirty="0">
              <a:latin typeface="Times New Roman" panose="02020603050405020304" pitchFamily="18" charset="0"/>
              <a:cs typeface="Times New Roman" panose="02020603050405020304" pitchFamily="18" charset="0"/>
            </a:rPr>
            <a:t>Regėjimo sutrikimai</a:t>
          </a:r>
        </a:p>
        <a:p>
          <a:pPr lvl="0" algn="ctr" defTabSz="977900">
            <a:lnSpc>
              <a:spcPct val="90000"/>
            </a:lnSpc>
            <a:spcBef>
              <a:spcPct val="0"/>
            </a:spcBef>
            <a:spcAft>
              <a:spcPct val="35000"/>
            </a:spcAft>
          </a:pPr>
          <a:r>
            <a:rPr lang="lt-LT" sz="2200" kern="1200" dirty="0">
              <a:latin typeface="Times New Roman" panose="02020603050405020304" pitchFamily="18" charset="0"/>
              <a:cs typeface="Times New Roman" panose="02020603050405020304" pitchFamily="18" charset="0"/>
            </a:rPr>
            <a:t>(87,5 proc.)</a:t>
          </a:r>
        </a:p>
      </dsp:txBody>
      <dsp:txXfrm>
        <a:off x="71201" y="73410"/>
        <a:ext cx="2820254" cy="1316160"/>
      </dsp:txXfrm>
    </dsp:sp>
    <dsp:sp modelId="{2D19EC5E-EDBC-49ED-86FC-A8B3C23B01B5}">
      <dsp:nvSpPr>
        <dsp:cNvPr id="0" name=""/>
        <dsp:cNvSpPr/>
      </dsp:nvSpPr>
      <dsp:spPr>
        <a:xfrm rot="5400000">
          <a:off x="5012703" y="1114582"/>
          <a:ext cx="1166849" cy="5266944"/>
        </a:xfrm>
        <a:prstGeom prst="round2Same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lt-LT" sz="1700" kern="1200" dirty="0">
              <a:latin typeface="Times New Roman" pitchFamily="18" charset="0"/>
              <a:cs typeface="Times New Roman" pitchFamily="18" charset="0"/>
            </a:rPr>
            <a:t>Širdies ūžesiai (92,3 proc.)</a:t>
          </a:r>
        </a:p>
        <a:p>
          <a:pPr marL="171450" lvl="1" indent="-171450" algn="l" defTabSz="755650">
            <a:lnSpc>
              <a:spcPct val="90000"/>
            </a:lnSpc>
            <a:spcBef>
              <a:spcPct val="0"/>
            </a:spcBef>
            <a:spcAft>
              <a:spcPct val="15000"/>
            </a:spcAft>
            <a:buChar char="••"/>
          </a:pPr>
          <a:r>
            <a:rPr lang="lt-LT" sz="1700" kern="1200" dirty="0">
              <a:latin typeface="Times New Roman" pitchFamily="18" charset="0"/>
              <a:cs typeface="Times New Roman" pitchFamily="18" charset="0"/>
            </a:rPr>
            <a:t>Kiti susirgimai (šlapimo nelaikymas) (7,7 proc.)</a:t>
          </a:r>
        </a:p>
      </dsp:txBody>
      <dsp:txXfrm rot="-5400000">
        <a:off x="2962656" y="3221591"/>
        <a:ext cx="5209983" cy="1052927"/>
      </dsp:txXfrm>
    </dsp:sp>
    <dsp:sp modelId="{E4B94F60-2D9E-4C96-982B-7215754E9651}">
      <dsp:nvSpPr>
        <dsp:cNvPr id="0" name=""/>
        <dsp:cNvSpPr/>
      </dsp:nvSpPr>
      <dsp:spPr>
        <a:xfrm>
          <a:off x="10323" y="3067400"/>
          <a:ext cx="2962656" cy="1458562"/>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u="none" kern="1200" dirty="0">
              <a:latin typeface="Times New Roman" pitchFamily="18" charset="0"/>
              <a:cs typeface="Times New Roman" pitchFamily="18" charset="0"/>
            </a:rPr>
            <a:t>Simptomai, požymiai ir nenormalūs klinikiniai bei laboratoriniai radiniai (50 proc.)</a:t>
          </a:r>
        </a:p>
      </dsp:txBody>
      <dsp:txXfrm>
        <a:off x="81524" y="3138601"/>
        <a:ext cx="2820254" cy="1316160"/>
      </dsp:txXfrm>
    </dsp:sp>
    <dsp:sp modelId="{63A93F4A-0EF2-498F-9714-410F9227E50E}">
      <dsp:nvSpPr>
        <dsp:cNvPr id="0" name=""/>
        <dsp:cNvSpPr/>
      </dsp:nvSpPr>
      <dsp:spPr>
        <a:xfrm rot="5400000">
          <a:off x="5012703" y="-365263"/>
          <a:ext cx="1166849" cy="5266944"/>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Kalbos ir kalbėjimo raidos sutrikimai (42,8 proc.)</a:t>
          </a:r>
        </a:p>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Specifiniai mišrūs raidos ir įvairiapusiai raidos sutrikimai (38,1 proc.)</a:t>
          </a:r>
        </a:p>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Kiti sutrikimai (19,1 proc.)</a:t>
          </a:r>
        </a:p>
      </dsp:txBody>
      <dsp:txXfrm rot="-5400000">
        <a:off x="2962656" y="1741745"/>
        <a:ext cx="5209983" cy="1052927"/>
      </dsp:txXfrm>
    </dsp:sp>
    <dsp:sp modelId="{F4CDD1D1-342B-45B7-ADAD-AF0CB49ED46C}">
      <dsp:nvSpPr>
        <dsp:cNvPr id="0" name=""/>
        <dsp:cNvSpPr/>
      </dsp:nvSpPr>
      <dsp:spPr>
        <a:xfrm>
          <a:off x="10323" y="1540774"/>
          <a:ext cx="2962656" cy="1458562"/>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kern="1200" dirty="0">
              <a:latin typeface="Times New Roman" panose="02020603050405020304" pitchFamily="18" charset="0"/>
              <a:cs typeface="Times New Roman" panose="02020603050405020304" pitchFamily="18" charset="0"/>
            </a:rPr>
            <a:t>Psichikos ir elgesio sutrikimai</a:t>
          </a:r>
        </a:p>
        <a:p>
          <a:pPr lvl="0" algn="ctr" defTabSz="977900">
            <a:lnSpc>
              <a:spcPct val="90000"/>
            </a:lnSpc>
            <a:spcBef>
              <a:spcPct val="0"/>
            </a:spcBef>
            <a:spcAft>
              <a:spcPct val="35000"/>
            </a:spcAft>
          </a:pPr>
          <a:r>
            <a:rPr lang="lt-LT" sz="2200" kern="1200" dirty="0">
              <a:latin typeface="Times New Roman" panose="02020603050405020304" pitchFamily="18" charset="0"/>
              <a:cs typeface="Times New Roman" panose="02020603050405020304" pitchFamily="18" charset="0"/>
            </a:rPr>
            <a:t>(54,2 proc.)</a:t>
          </a:r>
        </a:p>
      </dsp:txBody>
      <dsp:txXfrm>
        <a:off x="81524" y="1611975"/>
        <a:ext cx="2820254" cy="131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BC8C1-FC6D-49E0-8681-B46FB809BFC6}">
      <dsp:nvSpPr>
        <dsp:cNvPr id="0" name=""/>
        <dsp:cNvSpPr/>
      </dsp:nvSpPr>
      <dsp:spPr>
        <a:xfrm rot="5400000">
          <a:off x="5012703" y="-1877430"/>
          <a:ext cx="1166849"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lt-LT" sz="1700" kern="1200" dirty="0">
              <a:latin typeface="Times New Roman" pitchFamily="18" charset="0"/>
              <a:cs typeface="Times New Roman" pitchFamily="18" charset="0"/>
            </a:rPr>
            <a:t>Kalbos ir kalbėjimo raidos sutrikimai (48,4 proc.)</a:t>
          </a:r>
        </a:p>
        <a:p>
          <a:pPr marL="171450" lvl="1" indent="-171450" algn="l" defTabSz="755650">
            <a:lnSpc>
              <a:spcPct val="90000"/>
            </a:lnSpc>
            <a:spcBef>
              <a:spcPct val="0"/>
            </a:spcBef>
            <a:spcAft>
              <a:spcPct val="15000"/>
            </a:spcAft>
            <a:buChar char="••"/>
          </a:pPr>
          <a:r>
            <a:rPr lang="lt-LT" sz="1700" kern="1200" dirty="0">
              <a:latin typeface="Times New Roman" pitchFamily="18" charset="0"/>
              <a:cs typeface="Times New Roman" pitchFamily="18" charset="0"/>
            </a:rPr>
            <a:t>Specifiniai mišrūs raidos ir įvairiapusiai raidos sutrikimai (38,7 proc.)</a:t>
          </a:r>
        </a:p>
        <a:p>
          <a:pPr marL="171450" lvl="1" indent="-171450" algn="l" defTabSz="755650">
            <a:lnSpc>
              <a:spcPct val="90000"/>
            </a:lnSpc>
            <a:spcBef>
              <a:spcPct val="0"/>
            </a:spcBef>
            <a:spcAft>
              <a:spcPct val="15000"/>
            </a:spcAft>
            <a:buChar char="••"/>
          </a:pPr>
          <a:r>
            <a:rPr lang="lt-LT" sz="1700" kern="1200" dirty="0">
              <a:latin typeface="Times New Roman" pitchFamily="18" charset="0"/>
              <a:cs typeface="Times New Roman" pitchFamily="18" charset="0"/>
            </a:rPr>
            <a:t>Kiti sutrikimai (12,9 proc.)</a:t>
          </a:r>
        </a:p>
      </dsp:txBody>
      <dsp:txXfrm rot="-5400000">
        <a:off x="2962656" y="229578"/>
        <a:ext cx="5209983" cy="1052927"/>
      </dsp:txXfrm>
    </dsp:sp>
    <dsp:sp modelId="{91B8AD8C-244C-4280-A6FC-C654A0BC1E16}">
      <dsp:nvSpPr>
        <dsp:cNvPr id="0" name=""/>
        <dsp:cNvSpPr/>
      </dsp:nvSpPr>
      <dsp:spPr>
        <a:xfrm>
          <a:off x="0" y="2209"/>
          <a:ext cx="2962656" cy="145856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kern="1200" dirty="0">
              <a:latin typeface="Times New Roman" panose="02020603050405020304" pitchFamily="18" charset="0"/>
              <a:cs typeface="Times New Roman" panose="02020603050405020304" pitchFamily="18" charset="0"/>
            </a:rPr>
            <a:t>Psichikos ir elgesio sutrikimai (82,6 proc.)</a:t>
          </a:r>
        </a:p>
      </dsp:txBody>
      <dsp:txXfrm>
        <a:off x="71201" y="73410"/>
        <a:ext cx="2820254" cy="1316160"/>
      </dsp:txXfrm>
    </dsp:sp>
    <dsp:sp modelId="{2D19EC5E-EDBC-49ED-86FC-A8B3C23B01B5}">
      <dsp:nvSpPr>
        <dsp:cNvPr id="0" name=""/>
        <dsp:cNvSpPr/>
      </dsp:nvSpPr>
      <dsp:spPr>
        <a:xfrm rot="5400000">
          <a:off x="5012703" y="-370490"/>
          <a:ext cx="1166849" cy="5266944"/>
        </a:xfrm>
        <a:prstGeom prst="round2Same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Toliaregystė (86,7 proc.)</a:t>
          </a:r>
        </a:p>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Astigmatizmas (13,3 proc.)</a:t>
          </a:r>
        </a:p>
      </dsp:txBody>
      <dsp:txXfrm rot="-5400000">
        <a:off x="2962656" y="1736518"/>
        <a:ext cx="5209983" cy="1052927"/>
      </dsp:txXfrm>
    </dsp:sp>
    <dsp:sp modelId="{E4B94F60-2D9E-4C96-982B-7215754E9651}">
      <dsp:nvSpPr>
        <dsp:cNvPr id="0" name=""/>
        <dsp:cNvSpPr/>
      </dsp:nvSpPr>
      <dsp:spPr>
        <a:xfrm>
          <a:off x="0" y="1533700"/>
          <a:ext cx="2962656" cy="1458562"/>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u="none" kern="1200" dirty="0">
              <a:latin typeface="Times New Roman" pitchFamily="18" charset="0"/>
              <a:cs typeface="Times New Roman" pitchFamily="18" charset="0"/>
            </a:rPr>
            <a:t> Regos sutrikimai (65,2 proc.)</a:t>
          </a:r>
        </a:p>
      </dsp:txBody>
      <dsp:txXfrm>
        <a:off x="71201" y="1604901"/>
        <a:ext cx="2820254" cy="1316160"/>
      </dsp:txXfrm>
    </dsp:sp>
    <dsp:sp modelId="{63A93F4A-0EF2-498F-9714-410F9227E50E}">
      <dsp:nvSpPr>
        <dsp:cNvPr id="0" name=""/>
        <dsp:cNvSpPr/>
      </dsp:nvSpPr>
      <dsp:spPr>
        <a:xfrm rot="5400000">
          <a:off x="5012703" y="1218910"/>
          <a:ext cx="1166849" cy="5266944"/>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lt-LT" sz="1700" kern="1200" dirty="0">
              <a:latin typeface="Times New Roman" panose="02020603050405020304" pitchFamily="18" charset="0"/>
              <a:cs typeface="Times New Roman" panose="02020603050405020304" pitchFamily="18" charset="0"/>
            </a:rPr>
            <a:t>Širdies ūžesiai (100 proc.)</a:t>
          </a:r>
        </a:p>
      </dsp:txBody>
      <dsp:txXfrm rot="-5400000">
        <a:off x="2962656" y="3325919"/>
        <a:ext cx="5209983" cy="1052927"/>
      </dsp:txXfrm>
    </dsp:sp>
    <dsp:sp modelId="{F4CDD1D1-342B-45B7-ADAD-AF0CB49ED46C}">
      <dsp:nvSpPr>
        <dsp:cNvPr id="0" name=""/>
        <dsp:cNvSpPr/>
      </dsp:nvSpPr>
      <dsp:spPr>
        <a:xfrm>
          <a:off x="0" y="3065190"/>
          <a:ext cx="2962656" cy="1458562"/>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lt-LT" sz="2200" u="none" kern="1200" dirty="0">
              <a:latin typeface="Times New Roman" pitchFamily="18" charset="0"/>
              <a:cs typeface="Times New Roman" pitchFamily="18" charset="0"/>
            </a:rPr>
            <a:t>Simptomai, požymiai ir nenormalūs klinikiniai bei </a:t>
          </a:r>
          <a:r>
            <a:rPr lang="lt-LT" sz="2200" u="none" kern="1200">
              <a:latin typeface="Times New Roman" pitchFamily="18" charset="0"/>
              <a:cs typeface="Times New Roman" pitchFamily="18" charset="0"/>
            </a:rPr>
            <a:t>laboratoriniai radiniai </a:t>
          </a:r>
          <a:r>
            <a:rPr lang="lt-LT" sz="2200" kern="1200">
              <a:latin typeface="Times New Roman" panose="02020603050405020304" pitchFamily="18" charset="0"/>
              <a:cs typeface="Times New Roman" panose="02020603050405020304" pitchFamily="18" charset="0"/>
            </a:rPr>
            <a:t>(43,5 </a:t>
          </a:r>
          <a:r>
            <a:rPr lang="lt-LT" sz="2200" kern="1200" dirty="0">
              <a:latin typeface="Times New Roman" panose="02020603050405020304" pitchFamily="18" charset="0"/>
              <a:cs typeface="Times New Roman" panose="02020603050405020304" pitchFamily="18" charset="0"/>
            </a:rPr>
            <a:t>proc.)</a:t>
          </a:r>
        </a:p>
      </dsp:txBody>
      <dsp:txXfrm>
        <a:off x="71201" y="3136391"/>
        <a:ext cx="2820254"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70AE74-86E7-4CEA-978C-73784404038E}" type="datetimeFigureOut">
              <a:rPr lang="lt-LT" smtClean="0"/>
              <a:t>2018-06-05</a:t>
            </a:fld>
            <a:endParaRPr lang="lt-LT"/>
          </a:p>
        </p:txBody>
      </p:sp>
      <p:sp>
        <p:nvSpPr>
          <p:cNvPr id="4" name="Poraštės vietos rezervavimo ženklas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EA8DC5-84A5-401C-85DA-E9E2F651512F}" type="slidenum">
              <a:rPr lang="lt-LT" smtClean="0"/>
              <a:t>‹#›</a:t>
            </a:fld>
            <a:endParaRPr lang="lt-LT"/>
          </a:p>
        </p:txBody>
      </p:sp>
    </p:spTree>
    <p:extLst>
      <p:ext uri="{BB962C8B-B14F-4D97-AF65-F5344CB8AC3E}">
        <p14:creationId xmlns:p14="http://schemas.microsoft.com/office/powerpoint/2010/main" val="76586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D270941A-8DA6-4CCD-A5A3-B3823D96834B}" type="datetimeFigureOut">
              <a:rPr lang="lt-LT"/>
              <a:pPr>
                <a:defRPr/>
              </a:pPr>
              <a:t>2018-06-05</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t-LT"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0A38CF9F-0530-4476-A818-9F687626E345}" type="slidenum">
              <a:rPr lang="lt-LT"/>
              <a:pPr>
                <a:defRPr/>
              </a:pPr>
              <a:t>‹#›</a:t>
            </a:fld>
            <a:endParaRPr lang="lt-LT"/>
          </a:p>
        </p:txBody>
      </p:sp>
    </p:spTree>
    <p:extLst>
      <p:ext uri="{BB962C8B-B14F-4D97-AF65-F5344CB8AC3E}">
        <p14:creationId xmlns:p14="http://schemas.microsoft.com/office/powerpoint/2010/main" val="332061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0A38CF9F-0530-4476-A818-9F687626E345}" type="slidenum">
              <a:rPr lang="lt-LT" smtClean="0"/>
              <a:pPr>
                <a:defRPr/>
              </a:pPr>
              <a:t>38</a:t>
            </a:fld>
            <a:endParaRPr lang="lt-LT"/>
          </a:p>
        </p:txBody>
      </p:sp>
    </p:spTree>
    <p:extLst>
      <p:ext uri="{BB962C8B-B14F-4D97-AF65-F5344CB8AC3E}">
        <p14:creationId xmlns:p14="http://schemas.microsoft.com/office/powerpoint/2010/main" val="180851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0FA07095-360F-4849-9161-5316CFA8129E}" type="datetimeFigureOut">
              <a:rPr lang="lt-LT"/>
              <a:pPr>
                <a:defRPr/>
              </a:pPr>
              <a:t>2018-06-05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8D22927-70CF-44CB-A28C-DFB32782AFFF}" type="slidenum">
              <a:rPr lang="lt-LT"/>
              <a:pPr>
                <a:defRPr/>
              </a:pPr>
              <a:t>‹#›</a:t>
            </a:fld>
            <a:endParaRPr lang="lt-LT"/>
          </a:p>
        </p:txBody>
      </p:sp>
    </p:spTree>
    <p:extLst>
      <p:ext uri="{BB962C8B-B14F-4D97-AF65-F5344CB8AC3E}">
        <p14:creationId xmlns:p14="http://schemas.microsoft.com/office/powerpoint/2010/main" val="10351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E7BDBCBD-B9D1-47F5-9B9F-93AAD712E2B7}" type="datetimeFigureOut">
              <a:rPr lang="lt-LT"/>
              <a:pPr>
                <a:defRPr/>
              </a:pPr>
              <a:t>2018-06-05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33CB22BC-2099-4566-9C4D-A8896F135858}" type="slidenum">
              <a:rPr lang="lt-LT"/>
              <a:pPr>
                <a:defRPr/>
              </a:pPr>
              <a:t>‹#›</a:t>
            </a:fld>
            <a:endParaRPr lang="lt-LT"/>
          </a:p>
        </p:txBody>
      </p:sp>
    </p:spTree>
    <p:extLst>
      <p:ext uri="{BB962C8B-B14F-4D97-AF65-F5344CB8AC3E}">
        <p14:creationId xmlns:p14="http://schemas.microsoft.com/office/powerpoint/2010/main" val="387587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7C75587B-9E24-4486-8912-AAA3C5532FDA}" type="datetimeFigureOut">
              <a:rPr lang="lt-LT"/>
              <a:pPr>
                <a:defRPr/>
              </a:pPr>
              <a:t>2018-06-05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1772FDAB-90E3-4A8E-BB75-C12FF8CF9860}" type="slidenum">
              <a:rPr lang="lt-LT"/>
              <a:pPr>
                <a:defRPr/>
              </a:pPr>
              <a:t>‹#›</a:t>
            </a:fld>
            <a:endParaRPr lang="lt-LT"/>
          </a:p>
        </p:txBody>
      </p:sp>
    </p:spTree>
    <p:extLst>
      <p:ext uri="{BB962C8B-B14F-4D97-AF65-F5344CB8AC3E}">
        <p14:creationId xmlns:p14="http://schemas.microsoft.com/office/powerpoint/2010/main" val="58847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DD38C70F-1828-4EFB-BD84-545AD72CA276}" type="datetimeFigureOut">
              <a:rPr lang="lt-LT"/>
              <a:pPr>
                <a:defRPr/>
              </a:pPr>
              <a:t>2018-06-05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7B034B7D-B238-4882-A9D6-E6A506730539}" type="slidenum">
              <a:rPr lang="lt-LT"/>
              <a:pPr>
                <a:defRPr/>
              </a:pPr>
              <a:t>‹#›</a:t>
            </a:fld>
            <a:endParaRPr lang="lt-LT"/>
          </a:p>
        </p:txBody>
      </p:sp>
    </p:spTree>
    <p:extLst>
      <p:ext uri="{BB962C8B-B14F-4D97-AF65-F5344CB8AC3E}">
        <p14:creationId xmlns:p14="http://schemas.microsoft.com/office/powerpoint/2010/main" val="118891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3E9B171A-42B0-4E0C-A3D8-6F68A4A62404}" type="datetimeFigureOut">
              <a:rPr lang="lt-LT"/>
              <a:pPr>
                <a:defRPr/>
              </a:pPr>
              <a:t>2018-06-05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AB52612-D242-4CF5-A442-315FCF63225A}" type="slidenum">
              <a:rPr lang="lt-LT"/>
              <a:pPr>
                <a:defRPr/>
              </a:pPr>
              <a:t>‹#›</a:t>
            </a:fld>
            <a:endParaRPr lang="lt-LT"/>
          </a:p>
        </p:txBody>
      </p:sp>
    </p:spTree>
    <p:extLst>
      <p:ext uri="{BB962C8B-B14F-4D97-AF65-F5344CB8AC3E}">
        <p14:creationId xmlns:p14="http://schemas.microsoft.com/office/powerpoint/2010/main" val="282301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04421569-46FF-499C-84EB-7BAC2FB01B06}" type="datetimeFigureOut">
              <a:rPr lang="lt-LT"/>
              <a:pPr>
                <a:defRPr/>
              </a:pPr>
              <a:t>2018-06-05</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4AE47CCC-023C-4D0B-BA86-712110B0369D}" type="slidenum">
              <a:rPr lang="lt-LT"/>
              <a:pPr>
                <a:defRPr/>
              </a:pPr>
              <a:t>‹#›</a:t>
            </a:fld>
            <a:endParaRPr lang="lt-LT"/>
          </a:p>
        </p:txBody>
      </p:sp>
    </p:spTree>
    <p:extLst>
      <p:ext uri="{BB962C8B-B14F-4D97-AF65-F5344CB8AC3E}">
        <p14:creationId xmlns:p14="http://schemas.microsoft.com/office/powerpoint/2010/main" val="190243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7177A1AC-2A0D-45B5-BE63-0E820E79FBE4}" type="datetimeFigureOut">
              <a:rPr lang="lt-LT"/>
              <a:pPr>
                <a:defRPr/>
              </a:pPr>
              <a:t>2018-06-05</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F53E886C-1F9B-4ED3-B8C2-94A050F83DD0}" type="slidenum">
              <a:rPr lang="lt-LT"/>
              <a:pPr>
                <a:defRPr/>
              </a:pPr>
              <a:t>‹#›</a:t>
            </a:fld>
            <a:endParaRPr lang="lt-LT"/>
          </a:p>
        </p:txBody>
      </p:sp>
    </p:spTree>
    <p:extLst>
      <p:ext uri="{BB962C8B-B14F-4D97-AF65-F5344CB8AC3E}">
        <p14:creationId xmlns:p14="http://schemas.microsoft.com/office/powerpoint/2010/main" val="382894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6AFBC5F0-F2D0-4E8C-AFF1-16DA7BAEE759}" type="datetimeFigureOut">
              <a:rPr lang="lt-LT"/>
              <a:pPr>
                <a:defRPr/>
              </a:pPr>
              <a:t>2018-06-05</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1CB2F6D6-CA86-4C88-BC3A-4895BD9B8A13}" type="slidenum">
              <a:rPr lang="lt-LT"/>
              <a:pPr>
                <a:defRPr/>
              </a:pPr>
              <a:t>‹#›</a:t>
            </a:fld>
            <a:endParaRPr lang="lt-LT"/>
          </a:p>
        </p:txBody>
      </p:sp>
    </p:spTree>
    <p:extLst>
      <p:ext uri="{BB962C8B-B14F-4D97-AF65-F5344CB8AC3E}">
        <p14:creationId xmlns:p14="http://schemas.microsoft.com/office/powerpoint/2010/main" val="377689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4472D73E-7AD5-4E9D-8DDF-F05FB7724B42}" type="datetimeFigureOut">
              <a:rPr lang="lt-LT"/>
              <a:pPr>
                <a:defRPr/>
              </a:pPr>
              <a:t>2018-06-05</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A88966C1-4F7F-4380-BE6D-41C7196F64A5}" type="slidenum">
              <a:rPr lang="lt-LT"/>
              <a:pPr>
                <a:defRPr/>
              </a:pPr>
              <a:t>‹#›</a:t>
            </a:fld>
            <a:endParaRPr lang="lt-LT"/>
          </a:p>
        </p:txBody>
      </p:sp>
    </p:spTree>
    <p:extLst>
      <p:ext uri="{BB962C8B-B14F-4D97-AF65-F5344CB8AC3E}">
        <p14:creationId xmlns:p14="http://schemas.microsoft.com/office/powerpoint/2010/main" val="118651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8D711B23-AF82-4335-92DB-F21450F0507A}" type="datetimeFigureOut">
              <a:rPr lang="lt-LT"/>
              <a:pPr>
                <a:defRPr/>
              </a:pPr>
              <a:t>2018-06-05</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24BE0A7D-F355-482B-B0E6-A5B78EEFB697}" type="slidenum">
              <a:rPr lang="lt-LT"/>
              <a:pPr>
                <a:defRPr/>
              </a:pPr>
              <a:t>‹#›</a:t>
            </a:fld>
            <a:endParaRPr lang="lt-LT"/>
          </a:p>
        </p:txBody>
      </p:sp>
    </p:spTree>
    <p:extLst>
      <p:ext uri="{BB962C8B-B14F-4D97-AF65-F5344CB8AC3E}">
        <p14:creationId xmlns:p14="http://schemas.microsoft.com/office/powerpoint/2010/main" val="37816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3AB399F1-CB62-4D85-9293-EAAEAEB37D5A}" type="datetimeFigureOut">
              <a:rPr lang="lt-LT"/>
              <a:pPr>
                <a:defRPr/>
              </a:pPr>
              <a:t>2018-06-05</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D12FB274-A59E-4A91-8D56-1C6465C6619A}" type="slidenum">
              <a:rPr lang="lt-LT"/>
              <a:pPr>
                <a:defRPr/>
              </a:pPr>
              <a:t>‹#›</a:t>
            </a:fld>
            <a:endParaRPr lang="lt-LT"/>
          </a:p>
        </p:txBody>
      </p:sp>
    </p:spTree>
    <p:extLst>
      <p:ext uri="{BB962C8B-B14F-4D97-AF65-F5344CB8AC3E}">
        <p14:creationId xmlns:p14="http://schemas.microsoft.com/office/powerpoint/2010/main" val="374518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53D544-48B5-4AF0-AFC8-68AA7FAD84C4}" type="datetimeFigureOut">
              <a:rPr lang="lt-LT"/>
              <a:pPr>
                <a:defRPr/>
              </a:pPr>
              <a:t>2018-06-05</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5DA8E95-1E5D-4A00-A4F4-512F4B151688}"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jpeg"/><Relationship Id="rId7" Type="http://schemas.openxmlformats.org/officeDocument/2006/relationships/diagramQuickStyle" Target="../diagrams/quickStyle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4.jpeg"/><Relationship Id="rId7" Type="http://schemas.openxmlformats.org/officeDocument/2006/relationships/diagramQuickStyle" Target="../diagrams/quickStyle2.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jpeg"/><Relationship Id="rId7" Type="http://schemas.openxmlformats.org/officeDocument/2006/relationships/diagramQuickStyle" Target="../diagrams/quickStyle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4.jpeg"/><Relationship Id="rId7" Type="http://schemas.openxmlformats.org/officeDocument/2006/relationships/diagramQuickStyle" Target="../diagrams/quickStyle4.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051" name="Rectangle 5"/>
          <p:cNvSpPr>
            <a:spLocks noChangeArrowheads="1"/>
          </p:cNvSpPr>
          <p:nvPr/>
        </p:nvSpPr>
        <p:spPr bwMode="auto">
          <a:xfrm>
            <a:off x="-35294" y="257068"/>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05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ntraštė 9"/>
          <p:cNvSpPr>
            <a:spLocks noGrp="1"/>
          </p:cNvSpPr>
          <p:nvPr>
            <p:ph type="ctrTitle"/>
          </p:nvPr>
        </p:nvSpPr>
        <p:spPr>
          <a:xfrm>
            <a:off x="214313" y="1857374"/>
            <a:ext cx="8750300" cy="4091905"/>
          </a:xfrm>
        </p:spPr>
        <p:txBody>
          <a:bodyPr/>
          <a:lstStyle/>
          <a:p>
            <a:r>
              <a:rPr lang="lt-LT" sz="3200" b="1" dirty="0">
                <a:latin typeface="Times New Roman" pitchFamily="18" charset="0"/>
                <a:cs typeface="Times New Roman" pitchFamily="18" charset="0"/>
              </a:rPr>
              <a:t>KLAIPĖDOS MIESTO LOPŠELĮ-DARŽELĮ ,,ŠVYTURĖLIS” LANKANČIŲ VAIKŲ PROFILAKTINIŲ SVEIKATOS PATIKRINIMŲ 2017-2018 M.M. DUOMENŲ ANALIZĖ</a:t>
            </a:r>
            <a:br>
              <a:rPr lang="lt-LT" sz="3200" b="1" dirty="0">
                <a:latin typeface="Times New Roman" pitchFamily="18" charset="0"/>
                <a:cs typeface="Times New Roman" pitchFamily="18" charset="0"/>
              </a:rPr>
            </a:br>
            <a:r>
              <a:rPr lang="lt-LT" sz="3200" b="1" dirty="0">
                <a:latin typeface="Times New Roman" pitchFamily="18" charset="0"/>
                <a:cs typeface="Times New Roman" pitchFamily="18" charset="0"/>
              </a:rPr>
              <a:t/>
            </a:r>
            <a:br>
              <a:rPr lang="lt-LT" sz="3200" b="1" dirty="0">
                <a:latin typeface="Times New Roman" pitchFamily="18" charset="0"/>
                <a:cs typeface="Times New Roman" pitchFamily="18" charset="0"/>
              </a:rPr>
            </a:br>
            <a:r>
              <a:rPr lang="lt-LT" sz="1600" dirty="0">
                <a:latin typeface="Times New Roman" pitchFamily="18" charset="0"/>
                <a:cs typeface="Times New Roman" pitchFamily="18" charset="0"/>
              </a:rPr>
              <a:t>Visuomenės sveikatos priežiūros specialistė </a:t>
            </a:r>
            <a:r>
              <a:rPr lang="lt-LT" sz="1600" b="1" dirty="0">
                <a:latin typeface="Times New Roman" pitchFamily="18" charset="0"/>
                <a:cs typeface="Times New Roman" pitchFamily="18" charset="0"/>
              </a:rPr>
              <a:t/>
            </a:r>
            <a:br>
              <a:rPr lang="lt-LT" sz="1600" b="1" dirty="0">
                <a:latin typeface="Times New Roman" pitchFamily="18" charset="0"/>
                <a:cs typeface="Times New Roman" pitchFamily="18" charset="0"/>
              </a:rPr>
            </a:br>
            <a:r>
              <a:rPr lang="lt-LT" sz="1600" b="1" dirty="0">
                <a:latin typeface="Times New Roman" pitchFamily="18" charset="0"/>
                <a:cs typeface="Times New Roman" pitchFamily="18" charset="0"/>
              </a:rPr>
              <a:t/>
            </a:r>
            <a:br>
              <a:rPr lang="lt-LT" sz="1600" b="1" dirty="0">
                <a:latin typeface="Times New Roman" pitchFamily="18" charset="0"/>
                <a:cs typeface="Times New Roman" pitchFamily="18" charset="0"/>
              </a:rPr>
            </a:br>
            <a:r>
              <a:rPr lang="lt-LT" sz="1600" b="1" dirty="0">
                <a:latin typeface="Times New Roman" pitchFamily="18" charset="0"/>
                <a:cs typeface="Times New Roman" pitchFamily="18" charset="0"/>
              </a:rPr>
              <a:t>Renata </a:t>
            </a:r>
            <a:r>
              <a:rPr lang="lt-LT" sz="1600" b="1" dirty="0" err="1">
                <a:latin typeface="Times New Roman" pitchFamily="18" charset="0"/>
                <a:cs typeface="Times New Roman" pitchFamily="18" charset="0"/>
              </a:rPr>
              <a:t>Beteikienė</a:t>
            </a:r>
            <a:r>
              <a:rPr lang="lt-LT" sz="1600" b="1" dirty="0">
                <a:latin typeface="Times New Roman" pitchFamily="18" charset="0"/>
                <a:cs typeface="Times New Roman" pitchFamily="18" charset="0"/>
              </a:rPr>
              <a:t/>
            </a:r>
            <a:br>
              <a:rPr lang="lt-LT" sz="1600" b="1" dirty="0">
                <a:latin typeface="Times New Roman" pitchFamily="18" charset="0"/>
                <a:cs typeface="Times New Roman" pitchFamily="18" charset="0"/>
              </a:rPr>
            </a:br>
            <a:r>
              <a:rPr lang="lt-LT" sz="1600" b="1" dirty="0">
                <a:latin typeface="Times New Roman" pitchFamily="18" charset="0"/>
                <a:cs typeface="Times New Roman" pitchFamily="18" charset="0"/>
              </a:rPr>
              <a:t/>
            </a:r>
            <a:br>
              <a:rPr lang="lt-LT" sz="1600" b="1" dirty="0">
                <a:latin typeface="Times New Roman" pitchFamily="18" charset="0"/>
                <a:cs typeface="Times New Roman" pitchFamily="18" charset="0"/>
              </a:rPr>
            </a:br>
            <a:r>
              <a:rPr lang="lt-LT" sz="1600" b="1" dirty="0">
                <a:latin typeface="Times New Roman" pitchFamily="18" charset="0"/>
                <a:cs typeface="Times New Roman" pitchFamily="18" charset="0"/>
              </a:rPr>
              <a:t/>
            </a:r>
            <a:br>
              <a:rPr lang="lt-LT" sz="1600" b="1" dirty="0">
                <a:latin typeface="Times New Roman" pitchFamily="18" charset="0"/>
                <a:cs typeface="Times New Roman" pitchFamily="18" charset="0"/>
              </a:rPr>
            </a:br>
            <a:r>
              <a:rPr lang="lt-LT" sz="1600" b="1" dirty="0">
                <a:latin typeface="Times New Roman" pitchFamily="18" charset="0"/>
                <a:cs typeface="Times New Roman" pitchFamily="18" charset="0"/>
              </a:rPr>
              <a:t/>
            </a:r>
            <a:br>
              <a:rPr lang="lt-LT" sz="1600" b="1" dirty="0">
                <a:latin typeface="Times New Roman" pitchFamily="18" charset="0"/>
                <a:cs typeface="Times New Roman" pitchFamily="18" charset="0"/>
              </a:rPr>
            </a:br>
            <a:endParaRPr lang="lt-LT" sz="1600" dirty="0">
              <a:latin typeface="Times New Roman" pitchFamily="18" charset="0"/>
              <a:cs typeface="Times New Roman" pitchFamily="18" charset="0"/>
            </a:endParaRPr>
          </a:p>
        </p:txBody>
      </p:sp>
      <p:pic>
        <p:nvPicPr>
          <p:cNvPr id="2055"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aveikslėlis 5">
            <a:extLst>
              <a:ext uri="{FF2B5EF4-FFF2-40B4-BE49-F238E27FC236}">
                <a16:creationId xmlns:a16="http://schemas.microsoft.com/office/drawing/2014/main" xmlns="" id="{BBF3B8A2-9678-44A4-B1FC-23F7AF2B10A8}"/>
              </a:ext>
            </a:extLst>
          </p:cNvPr>
          <p:cNvPicPr>
            <a:picLocks noChangeAspect="1"/>
          </p:cNvPicPr>
          <p:nvPr/>
        </p:nvPicPr>
        <p:blipFill>
          <a:blip r:embed="rId5"/>
          <a:stretch>
            <a:fillRect/>
          </a:stretch>
        </p:blipFill>
        <p:spPr>
          <a:xfrm>
            <a:off x="5688834" y="5272528"/>
            <a:ext cx="3419872" cy="12482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4339" name="Rectangle 5"/>
          <p:cNvSpPr>
            <a:spLocks noChangeArrowheads="1"/>
          </p:cNvSpPr>
          <p:nvPr/>
        </p:nvSpPr>
        <p:spPr bwMode="auto">
          <a:xfrm>
            <a:off x="0" y="304800"/>
            <a:ext cx="9144000" cy="6410325"/>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14340"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357188"/>
            <a:ext cx="1714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ntraštė 9"/>
          <p:cNvSpPr>
            <a:spLocks noGrp="1"/>
          </p:cNvSpPr>
          <p:nvPr>
            <p:ph type="title"/>
          </p:nvPr>
        </p:nvSpPr>
        <p:spPr>
          <a:xfrm>
            <a:off x="457200" y="568325"/>
            <a:ext cx="8229600" cy="1143000"/>
          </a:xfrm>
        </p:spPr>
        <p:txBody>
          <a:bodyPr/>
          <a:lstStyle/>
          <a:p>
            <a:pPr eaLnBrk="1" hangingPunct="1"/>
            <a:r>
              <a:rPr lang="lt-LT" altLang="lt-LT" sz="2400" b="1" dirty="0">
                <a:latin typeface="Times New Roman" pitchFamily="18" charset="0"/>
                <a:cs typeface="Times New Roman" pitchFamily="18" charset="0"/>
              </a:rPr>
              <a:t>Pasitikrinusiųjų vaikų pasiskirstymas pagal KMI ir ugdymo grupes 2016 </a:t>
            </a:r>
            <a:r>
              <a:rPr lang="lt-LT" altLang="lt-LT" sz="2400" b="1" dirty="0" err="1">
                <a:latin typeface="Times New Roman" pitchFamily="18" charset="0"/>
                <a:cs typeface="Times New Roman" pitchFamily="18" charset="0"/>
              </a:rPr>
              <a:t>m</a:t>
            </a:r>
            <a:r>
              <a:rPr lang="lt-LT" altLang="lt-LT" sz="2400" b="1" dirty="0">
                <a:latin typeface="Times New Roman" pitchFamily="18" charset="0"/>
                <a:cs typeface="Times New Roman" pitchFamily="18" charset="0"/>
              </a:rPr>
              <a:t>.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p>
        </p:txBody>
      </p:sp>
      <p:pic>
        <p:nvPicPr>
          <p:cNvPr id="14343"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0213"/>
            <a:ext cx="914400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a 8">
            <a:extLst>
              <a:ext uri="{FF2B5EF4-FFF2-40B4-BE49-F238E27FC236}">
                <a16:creationId xmlns:a16="http://schemas.microsoft.com/office/drawing/2014/main" xmlns="" id="{A1EDD55C-9EA4-46BD-A8F8-1E376D124FC4}"/>
              </a:ext>
            </a:extLst>
          </p:cNvPr>
          <p:cNvGraphicFramePr>
            <a:graphicFrameLocks/>
          </p:cNvGraphicFramePr>
          <p:nvPr>
            <p:extLst>
              <p:ext uri="{D42A27DB-BD31-4B8C-83A1-F6EECF244321}">
                <p14:modId xmlns:p14="http://schemas.microsoft.com/office/powerpoint/2010/main" val="3565346872"/>
              </p:ext>
            </p:extLst>
          </p:nvPr>
        </p:nvGraphicFramePr>
        <p:xfrm>
          <a:off x="1619672" y="2057400"/>
          <a:ext cx="6120680" cy="3747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570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6387"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16388"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itle 8"/>
          <p:cNvSpPr>
            <a:spLocks noGrp="1"/>
          </p:cNvSpPr>
          <p:nvPr>
            <p:ph type="ctrTitle"/>
          </p:nvPr>
        </p:nvSpPr>
        <p:spPr>
          <a:xfrm>
            <a:off x="357188" y="2357438"/>
            <a:ext cx="8572500" cy="1470025"/>
          </a:xfrm>
        </p:spPr>
        <p:txBody>
          <a:bodyPr/>
          <a:lstStyle/>
          <a:p>
            <a:r>
              <a:rPr lang="lt-LT" altLang="lt-LT" b="1">
                <a:latin typeface="Times New Roman" pitchFamily="18" charset="0"/>
                <a:ea typeface="Segoe UI Symbol" pitchFamily="34" charset="0"/>
                <a:cs typeface="Times New Roman" pitchFamily="18" charset="0"/>
              </a:rPr>
              <a:t>Fizinio lavinimo grupės</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pic>
        <p:nvPicPr>
          <p:cNvPr id="3" name="Paveikslėlis 2">
            <a:extLst>
              <a:ext uri="{FF2B5EF4-FFF2-40B4-BE49-F238E27FC236}">
                <a16:creationId xmlns:a16="http://schemas.microsoft.com/office/drawing/2014/main" xmlns="" id="{3FA25ACD-ED80-4A57-ADFE-A890BBFF49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453" y="3977664"/>
            <a:ext cx="3144692" cy="2348524"/>
          </a:xfrm>
          <a:prstGeom prst="rect">
            <a:avLst/>
          </a:prstGeom>
        </p:spPr>
      </p:pic>
      <p:pic>
        <p:nvPicPr>
          <p:cNvPr id="5" name="Paveikslėlis 4">
            <a:extLst>
              <a:ext uri="{FF2B5EF4-FFF2-40B4-BE49-F238E27FC236}">
                <a16:creationId xmlns:a16="http://schemas.microsoft.com/office/drawing/2014/main" xmlns="" id="{B056456E-56A2-4742-8C2A-6F0EF7E191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250" y="3993328"/>
            <a:ext cx="2332699" cy="2332860"/>
          </a:xfrm>
          <a:prstGeom prst="rect">
            <a:avLst/>
          </a:prstGeom>
        </p:spPr>
      </p:pic>
      <p:pic>
        <p:nvPicPr>
          <p:cNvPr id="13" name="Paveikslėlis 12">
            <a:extLst>
              <a:ext uri="{FF2B5EF4-FFF2-40B4-BE49-F238E27FC236}">
                <a16:creationId xmlns:a16="http://schemas.microsoft.com/office/drawing/2014/main" xmlns="" id="{25E1E327-6318-44D6-9F6E-15281FC589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164" y="3993328"/>
            <a:ext cx="2915816" cy="23497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8435" name="Rectangle 5"/>
          <p:cNvSpPr>
            <a:spLocks noChangeArrowheads="1"/>
          </p:cNvSpPr>
          <p:nvPr/>
        </p:nvSpPr>
        <p:spPr bwMode="auto">
          <a:xfrm>
            <a:off x="0" y="214313"/>
            <a:ext cx="9144000" cy="6500812"/>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en-US" altLang="lt-LT" sz="1200" i="1" dirty="0">
              <a:latin typeface="Times New Roman" pitchFamily="18" charset="0"/>
              <a:cs typeface="Times New Roman" pitchFamily="18" charset="0"/>
            </a:endParaRPr>
          </a:p>
          <a:p>
            <a:r>
              <a:rPr lang="en-US" altLang="lt-LT" sz="1200" i="1" dirty="0">
                <a:latin typeface="Times New Roman" pitchFamily="18" charset="0"/>
                <a:cs typeface="Times New Roman" pitchFamily="18" charset="0"/>
              </a:rPr>
              <a:t> </a:t>
            </a:r>
            <a:r>
              <a:rPr lang="lt-LT" altLang="lt-LT" sz="1200" i="1" dirty="0">
                <a:latin typeface="Times New Roman" pitchFamily="18" charset="0"/>
                <a:cs typeface="Times New Roman" pitchFamily="18" charset="0"/>
              </a:rPr>
              <a:t>Šaltinis: Klaipėdos miesto visuomenės sveikatos biuras</a:t>
            </a:r>
          </a:p>
        </p:txBody>
      </p:sp>
      <p:pic>
        <p:nvPicPr>
          <p:cNvPr id="18436"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85750"/>
            <a:ext cx="1714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Antraštė 9"/>
          <p:cNvSpPr>
            <a:spLocks noGrp="1"/>
          </p:cNvSpPr>
          <p:nvPr>
            <p:ph type="title"/>
          </p:nvPr>
        </p:nvSpPr>
        <p:spPr>
          <a:xfrm>
            <a:off x="457200" y="498475"/>
            <a:ext cx="8229600" cy="1143000"/>
          </a:xfrm>
        </p:spPr>
        <p:txBody>
          <a:bodyPr/>
          <a:lstStyle/>
          <a:p>
            <a:pPr eaLnBrk="1" hangingPunct="1"/>
            <a:r>
              <a:rPr lang="lt-LT" altLang="lt-LT" sz="2400" b="1" dirty="0">
                <a:latin typeface="Times New Roman" pitchFamily="18" charset="0"/>
                <a:cs typeface="Times New Roman" pitchFamily="18" charset="0"/>
              </a:rPr>
              <a:t>Pasitikrinusiųjų vaikų pasiskirstymas pagal fizinio aktyvumo grupes 2017-2018 m.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latin typeface="Times New Roman" pitchFamily="18" charset="0"/>
              <a:cs typeface="Times New Roman" pitchFamily="18" charset="0"/>
            </a:endParaRPr>
          </a:p>
        </p:txBody>
      </p:sp>
      <p:pic>
        <p:nvPicPr>
          <p:cNvPr id="18439"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1512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a 9">
            <a:extLst>
              <a:ext uri="{FF2B5EF4-FFF2-40B4-BE49-F238E27FC236}">
                <a16:creationId xmlns:a16="http://schemas.microsoft.com/office/drawing/2014/main" xmlns="" id="{A430E1C6-D00D-4AF9-9894-E0B5D3DAEDA4}"/>
              </a:ext>
            </a:extLst>
          </p:cNvPr>
          <p:cNvGraphicFramePr>
            <a:graphicFrameLocks/>
          </p:cNvGraphicFramePr>
          <p:nvPr>
            <p:extLst>
              <p:ext uri="{D42A27DB-BD31-4B8C-83A1-F6EECF244321}">
                <p14:modId xmlns:p14="http://schemas.microsoft.com/office/powerpoint/2010/main" val="3384703102"/>
              </p:ext>
            </p:extLst>
          </p:nvPr>
        </p:nvGraphicFramePr>
        <p:xfrm>
          <a:off x="1331640" y="2057399"/>
          <a:ext cx="6768752" cy="37306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667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6387"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16388"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itle 8"/>
          <p:cNvSpPr>
            <a:spLocks noGrp="1"/>
          </p:cNvSpPr>
          <p:nvPr>
            <p:ph type="ctrTitle"/>
          </p:nvPr>
        </p:nvSpPr>
        <p:spPr>
          <a:xfrm>
            <a:off x="-180528" y="2416175"/>
            <a:ext cx="6949976" cy="1470025"/>
          </a:xfrm>
        </p:spPr>
        <p:txBody>
          <a:bodyPr/>
          <a:lstStyle/>
          <a:p>
            <a:r>
              <a:rPr lang="lt-LT" altLang="lt-LT" b="1" dirty="0">
                <a:latin typeface="Times New Roman" pitchFamily="18" charset="0"/>
                <a:ea typeface="Segoe UI Symbol" pitchFamily="34" charset="0"/>
                <a:cs typeface="Times New Roman" pitchFamily="18" charset="0"/>
              </a:rPr>
              <a:t>Augimo įvertinimas</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pic>
        <p:nvPicPr>
          <p:cNvPr id="3" name="Paveikslėlis 2">
            <a:extLst>
              <a:ext uri="{FF2B5EF4-FFF2-40B4-BE49-F238E27FC236}">
                <a16:creationId xmlns:a16="http://schemas.microsoft.com/office/drawing/2014/main" xmlns="" id="{98AEC0C5-EDB7-46EC-9FF0-E4B824962DE7}"/>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72200" y="908719"/>
            <a:ext cx="2629328" cy="5538117"/>
          </a:xfrm>
          <a:prstGeom prst="rect">
            <a:avLst/>
          </a:prstGeom>
        </p:spPr>
      </p:pic>
    </p:spTree>
    <p:extLst>
      <p:ext uri="{BB962C8B-B14F-4D97-AF65-F5344CB8AC3E}">
        <p14:creationId xmlns:p14="http://schemas.microsoft.com/office/powerpoint/2010/main" val="42322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8435" name="Rectangle 5"/>
          <p:cNvSpPr>
            <a:spLocks noChangeArrowheads="1"/>
          </p:cNvSpPr>
          <p:nvPr/>
        </p:nvSpPr>
        <p:spPr bwMode="auto">
          <a:xfrm>
            <a:off x="0" y="214313"/>
            <a:ext cx="9144000" cy="6500812"/>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en-US" altLang="lt-LT" sz="1200" i="1" dirty="0">
              <a:latin typeface="Times New Roman" pitchFamily="18" charset="0"/>
              <a:cs typeface="Times New Roman" pitchFamily="18" charset="0"/>
            </a:endParaRPr>
          </a:p>
          <a:p>
            <a:r>
              <a:rPr lang="en-US" altLang="lt-LT" sz="1200" i="1" dirty="0">
                <a:latin typeface="Times New Roman" pitchFamily="18" charset="0"/>
                <a:cs typeface="Times New Roman" pitchFamily="18" charset="0"/>
              </a:rPr>
              <a:t> </a:t>
            </a:r>
            <a:r>
              <a:rPr lang="lt-LT" altLang="lt-LT" sz="1200" i="1" dirty="0">
                <a:latin typeface="Times New Roman" pitchFamily="18" charset="0"/>
                <a:cs typeface="Times New Roman" pitchFamily="18" charset="0"/>
              </a:rPr>
              <a:t>Šaltinis: Klaipėdos miesto visuomenės sveikatos biuras</a:t>
            </a:r>
          </a:p>
        </p:txBody>
      </p:sp>
      <p:pic>
        <p:nvPicPr>
          <p:cNvPr id="18436"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85750"/>
            <a:ext cx="1714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Antraštė 9"/>
          <p:cNvSpPr>
            <a:spLocks noGrp="1"/>
          </p:cNvSpPr>
          <p:nvPr>
            <p:ph type="title"/>
          </p:nvPr>
        </p:nvSpPr>
        <p:spPr>
          <a:xfrm>
            <a:off x="457200" y="498475"/>
            <a:ext cx="8229600" cy="1143000"/>
          </a:xfrm>
        </p:spPr>
        <p:txBody>
          <a:bodyPr/>
          <a:lstStyle/>
          <a:p>
            <a:pPr eaLnBrk="1" hangingPunct="1"/>
            <a:r>
              <a:rPr lang="lt-LT" altLang="lt-LT" sz="2400" b="1" dirty="0">
                <a:latin typeface="Times New Roman" pitchFamily="18" charset="0"/>
                <a:cs typeface="Times New Roman" pitchFamily="18" charset="0"/>
              </a:rPr>
              <a:t>Pasitikrinusiųjų vaikų pasiskirstymas pagal augimo įvertinimą ir ugdymo grupes 2017-2018 </a:t>
            </a:r>
            <a:r>
              <a:rPr lang="lt-LT" altLang="lt-LT" sz="2400" b="1" dirty="0" err="1">
                <a:latin typeface="Times New Roman" pitchFamily="18" charset="0"/>
                <a:cs typeface="Times New Roman" pitchFamily="18" charset="0"/>
              </a:rPr>
              <a:t>m.m</a:t>
            </a:r>
            <a:r>
              <a:rPr lang="lt-LT" altLang="lt-LT" sz="2400" b="1" dirty="0">
                <a:latin typeface="Times New Roman" pitchFamily="18" charset="0"/>
                <a:cs typeface="Times New Roman" pitchFamily="18" charset="0"/>
              </a:rPr>
              <a:t>.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latin typeface="Times New Roman" pitchFamily="18" charset="0"/>
              <a:cs typeface="Times New Roman" pitchFamily="18" charset="0"/>
            </a:endParaRPr>
          </a:p>
        </p:txBody>
      </p:sp>
      <p:pic>
        <p:nvPicPr>
          <p:cNvPr id="18439"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1512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a 8">
            <a:extLst>
              <a:ext uri="{FF2B5EF4-FFF2-40B4-BE49-F238E27FC236}">
                <a16:creationId xmlns:a16="http://schemas.microsoft.com/office/drawing/2014/main" xmlns="" id="{FE752D32-313E-40DE-911E-F3A80BE34A55}"/>
              </a:ext>
            </a:extLst>
          </p:cNvPr>
          <p:cNvGraphicFramePr>
            <a:graphicFrameLocks/>
          </p:cNvGraphicFramePr>
          <p:nvPr>
            <p:extLst>
              <p:ext uri="{D42A27DB-BD31-4B8C-83A1-F6EECF244321}">
                <p14:modId xmlns:p14="http://schemas.microsoft.com/office/powerpoint/2010/main" val="1023185136"/>
              </p:ext>
            </p:extLst>
          </p:nvPr>
        </p:nvGraphicFramePr>
        <p:xfrm>
          <a:off x="1259632" y="2057400"/>
          <a:ext cx="6696744" cy="381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602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9459"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19460"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itle 8"/>
          <p:cNvSpPr>
            <a:spLocks noGrp="1"/>
          </p:cNvSpPr>
          <p:nvPr>
            <p:ph type="ctrTitle"/>
          </p:nvPr>
        </p:nvSpPr>
        <p:spPr>
          <a:xfrm>
            <a:off x="357188" y="2357438"/>
            <a:ext cx="8572500" cy="1470025"/>
          </a:xfrm>
        </p:spPr>
        <p:txBody>
          <a:bodyPr/>
          <a:lstStyle/>
          <a:p>
            <a:r>
              <a:rPr lang="lt-LT" altLang="lt-LT" b="1" dirty="0">
                <a:latin typeface="Times New Roman" pitchFamily="18" charset="0"/>
                <a:ea typeface="Segoe UI Symbol" pitchFamily="34" charset="0"/>
                <a:cs typeface="Times New Roman" pitchFamily="18" charset="0"/>
              </a:rPr>
              <a:t>SVEIKATOS SUTRIKIMAI IR LIGOS</a:t>
            </a:r>
            <a:br>
              <a:rPr lang="lt-LT" altLang="lt-LT" b="1" dirty="0">
                <a:latin typeface="Times New Roman" pitchFamily="18" charset="0"/>
                <a:ea typeface="Segoe UI Symbol" pitchFamily="34" charset="0"/>
                <a:cs typeface="Times New Roman" pitchFamily="18" charset="0"/>
              </a:rPr>
            </a:br>
            <a:r>
              <a:rPr lang="lt-LT" altLang="lt-LT" sz="3200" b="1" i="1" dirty="0">
                <a:latin typeface="Times New Roman" pitchFamily="18" charset="0"/>
                <a:ea typeface="Segoe UI Symbol" pitchFamily="34" charset="0"/>
                <a:cs typeface="Times New Roman" pitchFamily="18" charset="0"/>
              </a:rPr>
              <a:t>BENDRIEJI DUOMENYS</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0483" name="Rectangle 5"/>
          <p:cNvSpPr>
            <a:spLocks noChangeArrowheads="1"/>
          </p:cNvSpPr>
          <p:nvPr/>
        </p:nvSpPr>
        <p:spPr bwMode="auto">
          <a:xfrm>
            <a:off x="0" y="285750"/>
            <a:ext cx="9144000" cy="6429375"/>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sz="1200"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2048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575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title"/>
          </p:nvPr>
        </p:nvSpPr>
        <p:spPr>
          <a:xfrm>
            <a:off x="457200" y="534988"/>
            <a:ext cx="8229600" cy="1143000"/>
          </a:xfrm>
        </p:spPr>
        <p:txBody>
          <a:bodyPr/>
          <a:lstStyle/>
          <a:p>
            <a:pPr eaLnBrk="1" hangingPunct="1"/>
            <a:r>
              <a:rPr lang="lt-LT" altLang="lt-LT" sz="2400" b="1" dirty="0">
                <a:latin typeface="Times New Roman" pitchFamily="18" charset="0"/>
                <a:cs typeface="Times New Roman" pitchFamily="18" charset="0"/>
              </a:rPr>
              <a:t>Pasitikrinusių vaikų dalis, kuri turi tam tikrų ligų ar sutrikimų 2017-2018 m.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p>
        </p:txBody>
      </p:sp>
      <p:pic>
        <p:nvPicPr>
          <p:cNvPr id="20487"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1196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a 8">
            <a:extLst>
              <a:ext uri="{FF2B5EF4-FFF2-40B4-BE49-F238E27FC236}">
                <a16:creationId xmlns:a16="http://schemas.microsoft.com/office/drawing/2014/main" xmlns="" id="{9FED10DF-E33C-49C9-89FD-AD5069E51C07}"/>
              </a:ext>
            </a:extLst>
          </p:cNvPr>
          <p:cNvGraphicFramePr>
            <a:graphicFrameLocks/>
          </p:cNvGraphicFramePr>
          <p:nvPr>
            <p:extLst>
              <p:ext uri="{D42A27DB-BD31-4B8C-83A1-F6EECF244321}">
                <p14:modId xmlns:p14="http://schemas.microsoft.com/office/powerpoint/2010/main" val="1824002327"/>
              </p:ext>
            </p:extLst>
          </p:nvPr>
        </p:nvGraphicFramePr>
        <p:xfrm>
          <a:off x="899592" y="2057400"/>
          <a:ext cx="7344816" cy="389188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2531" name="Rectangle 5"/>
          <p:cNvSpPr>
            <a:spLocks noChangeArrowheads="1"/>
          </p:cNvSpPr>
          <p:nvPr/>
        </p:nvSpPr>
        <p:spPr bwMode="auto">
          <a:xfrm>
            <a:off x="0" y="214313"/>
            <a:ext cx="9144000" cy="6357937"/>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253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ntraštė 9"/>
          <p:cNvSpPr>
            <a:spLocks noGrp="1"/>
          </p:cNvSpPr>
          <p:nvPr>
            <p:ph type="ctrTitle"/>
          </p:nvPr>
        </p:nvSpPr>
        <p:spPr>
          <a:xfrm>
            <a:off x="142875" y="2571750"/>
            <a:ext cx="8786813" cy="1470025"/>
          </a:xfrm>
        </p:spPr>
        <p:txBody>
          <a:bodyPr/>
          <a:lstStyle/>
          <a:p>
            <a:pPr eaLnBrk="1" hangingPunct="1"/>
            <a:r>
              <a:rPr lang="lt-LT" altLang="lt-LT" sz="3600" b="1">
                <a:latin typeface="Times New Roman" pitchFamily="18" charset="0"/>
                <a:cs typeface="Times New Roman" pitchFamily="18" charset="0"/>
              </a:rPr>
              <a:t>DOMINUOJANTYS SVEIKATOS SUTRIKIMAI</a:t>
            </a:r>
            <a:endParaRPr lang="en-US" altLang="lt-LT" sz="3600"/>
          </a:p>
        </p:txBody>
      </p:sp>
      <p:pic>
        <p:nvPicPr>
          <p:cNvPr id="22535"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3555" name="Rectangle 5"/>
          <p:cNvSpPr>
            <a:spLocks noChangeArrowheads="1"/>
          </p:cNvSpPr>
          <p:nvPr/>
        </p:nvSpPr>
        <p:spPr bwMode="auto">
          <a:xfrm>
            <a:off x="0" y="214313"/>
            <a:ext cx="9144000" cy="6357937"/>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3556"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ntraštė 9"/>
          <p:cNvSpPr>
            <a:spLocks noGrp="1"/>
          </p:cNvSpPr>
          <p:nvPr>
            <p:ph type="ctrTitle"/>
          </p:nvPr>
        </p:nvSpPr>
        <p:spPr>
          <a:xfrm>
            <a:off x="178593" y="2404613"/>
            <a:ext cx="8786813" cy="1470025"/>
          </a:xfrm>
        </p:spPr>
        <p:txBody>
          <a:bodyPr/>
          <a:lstStyle/>
          <a:p>
            <a:pPr eaLnBrk="1" hangingPunct="1"/>
            <a:r>
              <a:rPr lang="lt-LT" altLang="lt-LT" sz="3600" b="1" dirty="0">
                <a:latin typeface="Times New Roman" pitchFamily="18" charset="0"/>
                <a:cs typeface="Times New Roman" pitchFamily="18" charset="0"/>
              </a:rPr>
              <a:t>REGOS SUTRIKIMAI</a:t>
            </a:r>
            <a:endParaRPr lang="en-US" altLang="lt-LT" sz="3600" dirty="0"/>
          </a:p>
        </p:txBody>
      </p:sp>
      <p:pic>
        <p:nvPicPr>
          <p:cNvPr id="23559"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aveikslėlis 2">
            <a:extLst>
              <a:ext uri="{FF2B5EF4-FFF2-40B4-BE49-F238E27FC236}">
                <a16:creationId xmlns:a16="http://schemas.microsoft.com/office/drawing/2014/main" xmlns="" id="{6781AC65-8B0A-438F-AC7D-467703E90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569" y="3874638"/>
            <a:ext cx="2451551" cy="24515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4579" name="Rectangle 5"/>
          <p:cNvSpPr>
            <a:spLocks noChangeArrowheads="1"/>
          </p:cNvSpPr>
          <p:nvPr/>
        </p:nvSpPr>
        <p:spPr bwMode="auto">
          <a:xfrm>
            <a:off x="0" y="285750"/>
            <a:ext cx="9144000" cy="6396038"/>
          </a:xfrm>
          <a:prstGeom prst="rect">
            <a:avLst/>
          </a:prstGeom>
          <a:solidFill>
            <a:schemeClr val="bg1"/>
          </a:solidFill>
          <a:ln w="9525">
            <a:solidFill>
              <a:schemeClr val="tx1"/>
            </a:solidFill>
            <a:miter lim="800000"/>
            <a:headEnd/>
            <a:tailEnd/>
          </a:ln>
        </p:spPr>
        <p:txBody>
          <a:bodyPr wrap="none" anchor="ctr"/>
          <a:lstStyle/>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endParaRPr lang="lt-LT" altLang="lt-LT" dirty="0">
              <a:latin typeface="Calibri" pitchFamily="34" charset="0"/>
            </a:endParaRPr>
          </a:p>
          <a:p>
            <a:r>
              <a:rPr lang="lt-LT" altLang="lt-LT" sz="1400" i="1" dirty="0">
                <a:latin typeface="Times New Roman" pitchFamily="18" charset="0"/>
                <a:cs typeface="Times New Roman" pitchFamily="18" charset="0"/>
              </a:rPr>
              <a:t>Šaltinis: Klaipėdos miesto visuomenės sveikatos biuras</a:t>
            </a:r>
          </a:p>
        </p:txBody>
      </p:sp>
      <p:pic>
        <p:nvPicPr>
          <p:cNvPr id="24580"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285750"/>
            <a:ext cx="1571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title"/>
          </p:nvPr>
        </p:nvSpPr>
        <p:spPr/>
        <p:txBody>
          <a:bodyPr rtlCol="0">
            <a:normAutofit fontScale="90000"/>
          </a:bodyPr>
          <a:lstStyle/>
          <a:p>
            <a:pPr eaLnBrk="1" fontAlgn="auto" hangingPunct="1">
              <a:spcAft>
                <a:spcPts val="0"/>
              </a:spcAft>
              <a:defRPr/>
            </a:pPr>
            <a:r>
              <a:rPr lang="lt-LT" sz="3200" b="1" dirty="0">
                <a:latin typeface="Times New Roman" pitchFamily="18" charset="0"/>
                <a:cs typeface="Times New Roman" pitchFamily="18" charset="0"/>
              </a:rPr>
              <a:t/>
            </a:r>
            <a:br>
              <a:rPr lang="lt-LT" sz="3200" b="1" dirty="0">
                <a:latin typeface="Times New Roman" pitchFamily="18" charset="0"/>
                <a:cs typeface="Times New Roman" pitchFamily="18" charset="0"/>
              </a:rPr>
            </a:br>
            <a:r>
              <a:rPr lang="en-US" sz="3200" b="1" dirty="0" err="1">
                <a:latin typeface="Times New Roman" pitchFamily="18" charset="0"/>
                <a:cs typeface="Times New Roman" pitchFamily="18" charset="0"/>
              </a:rPr>
              <a:t>Regos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sutrikim</a:t>
            </a:r>
            <a:r>
              <a:rPr lang="lt-LT" sz="3200" b="1" dirty="0">
                <a:latin typeface="Times New Roman" pitchFamily="18" charset="0"/>
                <a:cs typeface="Times New Roman" pitchFamily="18" charset="0"/>
              </a:rPr>
              <a:t>ų struktūra 2017-2018 m. m. (proc.)</a:t>
            </a:r>
            <a:br>
              <a:rPr lang="lt-LT" sz="3200" b="1" dirty="0">
                <a:latin typeface="Times New Roman" pitchFamily="18" charset="0"/>
                <a:cs typeface="Times New Roman" pitchFamily="18" charset="0"/>
              </a:rPr>
            </a:br>
            <a:endParaRPr lang="en-US" sz="3600" dirty="0"/>
          </a:p>
        </p:txBody>
      </p:sp>
      <p:pic>
        <p:nvPicPr>
          <p:cNvPr id="24583"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43688"/>
            <a:ext cx="914400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a 9">
            <a:extLst>
              <a:ext uri="{FF2B5EF4-FFF2-40B4-BE49-F238E27FC236}">
                <a16:creationId xmlns:a16="http://schemas.microsoft.com/office/drawing/2014/main" xmlns="" id="{A1FB336D-B8B4-473C-A5CC-37624E940D2D}"/>
              </a:ext>
            </a:extLst>
          </p:cNvPr>
          <p:cNvGraphicFramePr>
            <a:graphicFrameLocks/>
          </p:cNvGraphicFramePr>
          <p:nvPr>
            <p:extLst>
              <p:ext uri="{D42A27DB-BD31-4B8C-83A1-F6EECF244321}">
                <p14:modId xmlns:p14="http://schemas.microsoft.com/office/powerpoint/2010/main" val="3149433982"/>
              </p:ext>
            </p:extLst>
          </p:nvPr>
        </p:nvGraphicFramePr>
        <p:xfrm>
          <a:off x="827584" y="1844825"/>
          <a:ext cx="7416824" cy="4095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3075"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sz="1200" i="1">
              <a:latin typeface="Times New Roman" pitchFamily="18" charset="0"/>
              <a:cs typeface="Times New Roman" pitchFamily="18" charset="0"/>
            </a:endParaRPr>
          </a:p>
          <a:p>
            <a:endParaRPr lang="en-US" altLang="lt-LT" sz="1200" i="1">
              <a:latin typeface="Times New Roman" pitchFamily="18" charset="0"/>
              <a:cs typeface="Times New Roman" pitchFamily="18" charset="0"/>
            </a:endParaRPr>
          </a:p>
        </p:txBody>
      </p:sp>
      <p:pic>
        <p:nvPicPr>
          <p:cNvPr id="3076"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048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Antraštė 8"/>
          <p:cNvSpPr>
            <a:spLocks noGrp="1"/>
          </p:cNvSpPr>
          <p:nvPr>
            <p:ph type="title"/>
          </p:nvPr>
        </p:nvSpPr>
        <p:spPr>
          <a:xfrm>
            <a:off x="214313" y="609600"/>
            <a:ext cx="8715375" cy="1143000"/>
          </a:xfrm>
        </p:spPr>
        <p:txBody>
          <a:bodyPr/>
          <a:lstStyle/>
          <a:p>
            <a:r>
              <a:rPr lang="lt-LT" altLang="lt-LT" sz="3600" b="1" i="1" dirty="0">
                <a:latin typeface="Times New Roman" pitchFamily="18" charset="0"/>
                <a:cs typeface="Times New Roman" pitchFamily="18" charset="0"/>
              </a:rPr>
              <a:t>Vaikų sveikatos analizės aprašymas (1)</a:t>
            </a:r>
          </a:p>
        </p:txBody>
      </p:sp>
      <p:sp>
        <p:nvSpPr>
          <p:cNvPr id="3079" name="Rectangle 3"/>
          <p:cNvSpPr>
            <a:spLocks noGrp="1" noChangeArrowheads="1"/>
          </p:cNvSpPr>
          <p:nvPr>
            <p:ph idx="1"/>
          </p:nvPr>
        </p:nvSpPr>
        <p:spPr>
          <a:xfrm>
            <a:off x="228600" y="1714500"/>
            <a:ext cx="8686800" cy="4610100"/>
          </a:xfrm>
        </p:spPr>
        <p:txBody>
          <a:bodyPr/>
          <a:lstStyle/>
          <a:p>
            <a:pPr eaLnBrk="1" hangingPunct="1"/>
            <a:r>
              <a:rPr lang="lt-LT" altLang="lt-LT" sz="2600" dirty="0">
                <a:latin typeface="Times New Roman" pitchFamily="18" charset="0"/>
                <a:cs typeface="Times New Roman" pitchFamily="18" charset="0"/>
              </a:rPr>
              <a:t>Duomenys apie vaikų sveikatos būklę gaunami iš statistinės apskaitos formos </a:t>
            </a:r>
            <a:r>
              <a:rPr lang="lt-LT" altLang="lt-LT" sz="2600" dirty="0" err="1">
                <a:latin typeface="Times New Roman" pitchFamily="18" charset="0"/>
                <a:cs typeface="Times New Roman" pitchFamily="18" charset="0"/>
              </a:rPr>
              <a:t>Nr</a:t>
            </a:r>
            <a:r>
              <a:rPr lang="lt-LT" altLang="lt-LT" sz="2600" dirty="0">
                <a:latin typeface="Times New Roman" pitchFamily="18" charset="0"/>
                <a:cs typeface="Times New Roman" pitchFamily="18" charset="0"/>
              </a:rPr>
              <a:t>. 027-1/a „Vaiko sveikatos pažymėjimas“ (toliau – Vaiko sveikatos pažymėjimas), patvirtintos Lietuvos Respublikos sveikatos apsaugos ministro 2004 </a:t>
            </a:r>
            <a:r>
              <a:rPr lang="lt-LT" altLang="lt-LT" sz="2600" dirty="0" err="1">
                <a:latin typeface="Times New Roman" pitchFamily="18" charset="0"/>
                <a:cs typeface="Times New Roman" pitchFamily="18" charset="0"/>
              </a:rPr>
              <a:t>m</a:t>
            </a:r>
            <a:r>
              <a:rPr lang="lt-LT" altLang="lt-LT" sz="2600" dirty="0">
                <a:latin typeface="Times New Roman" pitchFamily="18" charset="0"/>
                <a:cs typeface="Times New Roman" pitchFamily="18" charset="0"/>
              </a:rPr>
              <a:t>. gruodžio 24 </a:t>
            </a:r>
            <a:r>
              <a:rPr lang="lt-LT" altLang="lt-LT" sz="2600" dirty="0" err="1">
                <a:latin typeface="Times New Roman" pitchFamily="18" charset="0"/>
                <a:cs typeface="Times New Roman" pitchFamily="18" charset="0"/>
              </a:rPr>
              <a:t>d</a:t>
            </a:r>
            <a:r>
              <a:rPr lang="lt-LT" altLang="lt-LT" sz="2600" dirty="0">
                <a:latin typeface="Times New Roman" pitchFamily="18" charset="0"/>
                <a:cs typeface="Times New Roman" pitchFamily="18" charset="0"/>
              </a:rPr>
              <a:t>. įsakymu </a:t>
            </a:r>
            <a:r>
              <a:rPr lang="lt-LT" altLang="lt-LT" sz="2600" dirty="0" err="1">
                <a:latin typeface="Times New Roman" pitchFamily="18" charset="0"/>
                <a:cs typeface="Times New Roman" pitchFamily="18" charset="0"/>
              </a:rPr>
              <a:t>Nr</a:t>
            </a:r>
            <a:r>
              <a:rPr lang="lt-LT" altLang="lt-LT" sz="2600" dirty="0">
                <a:latin typeface="Times New Roman" pitchFamily="18" charset="0"/>
                <a:cs typeface="Times New Roman" pitchFamily="18" charset="0"/>
              </a:rPr>
              <a:t>. V-951 „Dėl statistinės apskaitos formos </a:t>
            </a:r>
            <a:r>
              <a:rPr lang="lt-LT" altLang="lt-LT" sz="2600" dirty="0" err="1">
                <a:latin typeface="Times New Roman" pitchFamily="18" charset="0"/>
                <a:cs typeface="Times New Roman" pitchFamily="18" charset="0"/>
              </a:rPr>
              <a:t>Nr</a:t>
            </a:r>
            <a:r>
              <a:rPr lang="lt-LT" altLang="lt-LT" sz="2600" dirty="0">
                <a:latin typeface="Times New Roman" pitchFamily="18" charset="0"/>
                <a:cs typeface="Times New Roman" pitchFamily="18" charset="0"/>
              </a:rPr>
              <a:t>. 027-1/a „Vaiko sveikatos pažymėjimas“ patvirtinimo” (</a:t>
            </a:r>
            <a:r>
              <a:rPr lang="lt-LT" altLang="lt-LT" sz="2600" dirty="0" err="1">
                <a:latin typeface="Times New Roman" pitchFamily="18" charset="0"/>
                <a:cs typeface="Times New Roman" pitchFamily="18" charset="0"/>
              </a:rPr>
              <a:t>Žin</a:t>
            </a:r>
            <a:r>
              <a:rPr lang="lt-LT" altLang="lt-LT" sz="2600" dirty="0">
                <a:latin typeface="Times New Roman" pitchFamily="18" charset="0"/>
                <a:cs typeface="Times New Roman" pitchFamily="18" charset="0"/>
              </a:rPr>
              <a:t>., 2005, </a:t>
            </a:r>
            <a:r>
              <a:rPr lang="lt-LT" altLang="lt-LT" sz="2600" dirty="0" err="1">
                <a:latin typeface="Times New Roman" pitchFamily="18" charset="0"/>
                <a:cs typeface="Times New Roman" pitchFamily="18" charset="0"/>
              </a:rPr>
              <a:t>Nr</a:t>
            </a:r>
            <a:r>
              <a:rPr lang="lt-LT" altLang="lt-LT" sz="2600" dirty="0">
                <a:latin typeface="Times New Roman" pitchFamily="18" charset="0"/>
                <a:cs typeface="Times New Roman" pitchFamily="18" charset="0"/>
              </a:rPr>
              <a:t>. 3-38). </a:t>
            </a:r>
          </a:p>
          <a:p>
            <a:pPr eaLnBrk="1" hangingPunct="1">
              <a:buFont typeface="Arial" charset="0"/>
              <a:buNone/>
            </a:pPr>
            <a:endParaRPr lang="lt-LT" altLang="lt-LT" sz="1000" dirty="0">
              <a:latin typeface="Times New Roman" pitchFamily="18" charset="0"/>
              <a:cs typeface="Times New Roman" pitchFamily="18" charset="0"/>
            </a:endParaRPr>
          </a:p>
          <a:p>
            <a:pPr eaLnBrk="1" hangingPunct="1"/>
            <a:r>
              <a:rPr lang="lt-LT" altLang="lt-LT" sz="2600" dirty="0">
                <a:latin typeface="Times New Roman" pitchFamily="18" charset="0"/>
                <a:cs typeface="Times New Roman" pitchFamily="18" charset="0"/>
              </a:rPr>
              <a:t>Kasmet šeimos gydytojo užpildytas Vaiko sveikatos pažymėjimas </a:t>
            </a:r>
            <a:r>
              <a:rPr lang="en-US" altLang="lt-LT" sz="2600" dirty="0" err="1">
                <a:latin typeface="Times New Roman" pitchFamily="18" charset="0"/>
                <a:cs typeface="Times New Roman" pitchFamily="18" charset="0"/>
              </a:rPr>
              <a:t>turi</a:t>
            </a:r>
            <a:r>
              <a:rPr lang="en-US" altLang="lt-LT" sz="2600" dirty="0">
                <a:latin typeface="Times New Roman" pitchFamily="18" charset="0"/>
                <a:cs typeface="Times New Roman" pitchFamily="18" charset="0"/>
              </a:rPr>
              <a:t> b</a:t>
            </a:r>
            <a:r>
              <a:rPr lang="lt-LT" altLang="lt-LT" sz="2600" dirty="0" err="1">
                <a:latin typeface="Times New Roman" pitchFamily="18" charset="0"/>
                <a:cs typeface="Times New Roman" pitchFamily="18" charset="0"/>
              </a:rPr>
              <a:t>ūti</a:t>
            </a:r>
            <a:r>
              <a:rPr lang="lt-LT" altLang="lt-LT" sz="2600" dirty="0">
                <a:latin typeface="Times New Roman" pitchFamily="18" charset="0"/>
                <a:cs typeface="Times New Roman" pitchFamily="18" charset="0"/>
              </a:rPr>
              <a:t> pristatomas į ugdymo įstaigą.</a:t>
            </a:r>
          </a:p>
          <a:p>
            <a:pPr eaLnBrk="1" hangingPunct="1"/>
            <a:endParaRPr lang="lt-LT" altLang="lt-LT" sz="2600" dirty="0">
              <a:latin typeface="Times New Roman" pitchFamily="18" charset="0"/>
              <a:cs typeface="Times New Roman" pitchFamily="18" charset="0"/>
            </a:endParaRPr>
          </a:p>
          <a:p>
            <a:pPr eaLnBrk="1" hangingPunct="1">
              <a:buFontTx/>
              <a:buNone/>
            </a:pPr>
            <a:r>
              <a:rPr lang="lt-LT" altLang="lt-LT" sz="2800" dirty="0"/>
              <a:t>	</a:t>
            </a:r>
          </a:p>
        </p:txBody>
      </p:sp>
      <p:pic>
        <p:nvPicPr>
          <p:cNvPr id="3080"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9699"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9700"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ctrTitle"/>
          </p:nvPr>
        </p:nvSpPr>
        <p:spPr>
          <a:xfrm>
            <a:off x="714375" y="2428875"/>
            <a:ext cx="7772400" cy="1470025"/>
          </a:xfrm>
        </p:spPr>
        <p:txBody>
          <a:bodyPr rtlCol="0">
            <a:normAutofit fontScale="90000"/>
          </a:bodyPr>
          <a:lstStyle/>
          <a:p>
            <a:pPr eaLnBrk="1" fontAlgn="auto" hangingPunct="1">
              <a:spcAft>
                <a:spcPts val="0"/>
              </a:spcAft>
              <a:defRPr/>
            </a:pPr>
            <a:r>
              <a:rPr lang="lt-LT" sz="3200" b="1" dirty="0">
                <a:solidFill>
                  <a:srgbClr val="FF0000"/>
                </a:solidFill>
                <a:latin typeface="Times New Roman" pitchFamily="18" charset="0"/>
                <a:cs typeface="Times New Roman" pitchFamily="18" charset="0"/>
              </a:rPr>
              <a:t/>
            </a:r>
            <a:br>
              <a:rPr lang="lt-LT" sz="3200" b="1" dirty="0">
                <a:solidFill>
                  <a:srgbClr val="FF0000"/>
                </a:solidFill>
                <a:latin typeface="Times New Roman" pitchFamily="18" charset="0"/>
                <a:cs typeface="Times New Roman" pitchFamily="18" charset="0"/>
              </a:rPr>
            </a:br>
            <a:r>
              <a:rPr lang="lt-LT" sz="4000" b="1" dirty="0">
                <a:latin typeface="Times New Roman" pitchFamily="18" charset="0"/>
                <a:cs typeface="Times New Roman" pitchFamily="18" charset="0"/>
              </a:rPr>
              <a:t>SIMPTOMAI, PAKITIMAI IR NENORMALŪS KLINIKINIAI RADINIAI</a:t>
            </a:r>
            <a:br>
              <a:rPr lang="lt-LT" sz="4000" b="1" dirty="0">
                <a:latin typeface="Times New Roman" pitchFamily="18" charset="0"/>
                <a:cs typeface="Times New Roman" pitchFamily="18" charset="0"/>
              </a:rPr>
            </a:br>
            <a:endParaRPr lang="en-US" sz="4000" dirty="0"/>
          </a:p>
        </p:txBody>
      </p:sp>
      <p:pic>
        <p:nvPicPr>
          <p:cNvPr id="29703"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aveikslėlis 2">
            <a:extLst>
              <a:ext uri="{FF2B5EF4-FFF2-40B4-BE49-F238E27FC236}">
                <a16:creationId xmlns:a16="http://schemas.microsoft.com/office/drawing/2014/main" xmlns="" id="{C86BEB73-02C5-4562-8BED-B4544259A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4221088"/>
            <a:ext cx="3096344" cy="21875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30723"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3072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ctrTitle"/>
          </p:nvPr>
        </p:nvSpPr>
        <p:spPr>
          <a:xfrm>
            <a:off x="395288" y="647700"/>
            <a:ext cx="8105775" cy="1247775"/>
          </a:xfrm>
        </p:spPr>
        <p:txBody>
          <a:bodyPr rtlCol="0">
            <a:normAutofit fontScale="90000"/>
          </a:bodyPr>
          <a:lstStyle/>
          <a:p>
            <a:pPr eaLnBrk="1" fontAlgn="auto" hangingPunct="1">
              <a:spcAft>
                <a:spcPts val="0"/>
              </a:spcAft>
              <a:defRPr/>
            </a:pPr>
            <a:r>
              <a:rPr lang="lt-LT" sz="3200" b="1" dirty="0">
                <a:solidFill>
                  <a:srgbClr val="FF0000"/>
                </a:solidFill>
                <a:latin typeface="Times New Roman" pitchFamily="18" charset="0"/>
                <a:cs typeface="Times New Roman" pitchFamily="18" charset="0"/>
              </a:rPr>
              <a:t/>
            </a:r>
            <a:br>
              <a:rPr lang="lt-LT" sz="3200" b="1" dirty="0">
                <a:solidFill>
                  <a:srgbClr val="FF0000"/>
                </a:solidFill>
                <a:latin typeface="Times New Roman" pitchFamily="18" charset="0"/>
                <a:cs typeface="Times New Roman" pitchFamily="18" charset="0"/>
              </a:rPr>
            </a:br>
            <a:r>
              <a:rPr lang="lt-LT" sz="3100" b="1" dirty="0">
                <a:latin typeface="Times New Roman" pitchFamily="18" charset="0"/>
                <a:cs typeface="Times New Roman" pitchFamily="18" charset="0"/>
              </a:rPr>
              <a:t>Simptomai, pakitimai ir nenormalūs klinikiniai pakitimai 2017-2018 m. m. (proc.)</a:t>
            </a:r>
            <a:r>
              <a:rPr lang="lt-LT" sz="4000" b="1" dirty="0">
                <a:latin typeface="Times New Roman" pitchFamily="18" charset="0"/>
                <a:cs typeface="Times New Roman" pitchFamily="18" charset="0"/>
              </a:rPr>
              <a:t/>
            </a:r>
            <a:br>
              <a:rPr lang="lt-LT" sz="4000" b="1" dirty="0">
                <a:latin typeface="Times New Roman" pitchFamily="18" charset="0"/>
                <a:cs typeface="Times New Roman" pitchFamily="18" charset="0"/>
              </a:rPr>
            </a:br>
            <a:endParaRPr lang="en-US" sz="4000" dirty="0"/>
          </a:p>
        </p:txBody>
      </p:sp>
      <p:pic>
        <p:nvPicPr>
          <p:cNvPr id="30727"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0" y="6286500"/>
            <a:ext cx="664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t-LT" altLang="lt-LT" sz="1200" i="1" dirty="0">
                <a:latin typeface="Times New Roman" pitchFamily="18" charset="0"/>
                <a:cs typeface="Times New Roman" pitchFamily="18" charset="0"/>
              </a:rPr>
              <a:t>Šaltinis: Klaipėdos miesto visuomenės sveikatos biuras</a:t>
            </a:r>
          </a:p>
        </p:txBody>
      </p:sp>
      <p:graphicFrame>
        <p:nvGraphicFramePr>
          <p:cNvPr id="10" name="Diagrama 9">
            <a:extLst>
              <a:ext uri="{FF2B5EF4-FFF2-40B4-BE49-F238E27FC236}">
                <a16:creationId xmlns:a16="http://schemas.microsoft.com/office/drawing/2014/main" xmlns="" id="{93D9D6C7-D2FD-419D-8B34-B1FAEB28FE84}"/>
              </a:ext>
            </a:extLst>
          </p:cNvPr>
          <p:cNvGraphicFramePr>
            <a:graphicFrameLocks/>
          </p:cNvGraphicFramePr>
          <p:nvPr>
            <p:extLst>
              <p:ext uri="{D42A27DB-BD31-4B8C-83A1-F6EECF244321}">
                <p14:modId xmlns:p14="http://schemas.microsoft.com/office/powerpoint/2010/main" val="1796356103"/>
              </p:ext>
            </p:extLst>
          </p:nvPr>
        </p:nvGraphicFramePr>
        <p:xfrm>
          <a:off x="1115616" y="2057400"/>
          <a:ext cx="7128792" cy="367585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5603"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560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ctrTitle"/>
          </p:nvPr>
        </p:nvSpPr>
        <p:spPr>
          <a:xfrm>
            <a:off x="714375" y="2428875"/>
            <a:ext cx="7772400" cy="1470025"/>
          </a:xfrm>
        </p:spPr>
        <p:txBody>
          <a:bodyPr rtlCol="0">
            <a:normAutofit fontScale="90000"/>
          </a:bodyPr>
          <a:lstStyle/>
          <a:p>
            <a:pPr eaLnBrk="1" fontAlgn="auto" hangingPunct="1">
              <a:spcAft>
                <a:spcPts val="0"/>
              </a:spcAft>
              <a:defRPr/>
            </a:pPr>
            <a:r>
              <a:rPr lang="lt-LT" sz="3200" b="1" dirty="0">
                <a:solidFill>
                  <a:srgbClr val="FF0000"/>
                </a:solidFill>
                <a:latin typeface="Times New Roman" pitchFamily="18" charset="0"/>
                <a:cs typeface="Times New Roman" pitchFamily="18" charset="0"/>
              </a:rPr>
              <a:t/>
            </a:r>
            <a:br>
              <a:rPr lang="lt-LT" sz="3200" b="1" dirty="0">
                <a:solidFill>
                  <a:srgbClr val="FF0000"/>
                </a:solidFill>
                <a:latin typeface="Times New Roman" pitchFamily="18" charset="0"/>
                <a:cs typeface="Times New Roman" pitchFamily="18" charset="0"/>
              </a:rPr>
            </a:br>
            <a:r>
              <a:rPr lang="lt-LT" sz="4000" b="1" dirty="0">
                <a:latin typeface="Times New Roman" pitchFamily="18" charset="0"/>
                <a:cs typeface="Times New Roman" pitchFamily="18" charset="0"/>
              </a:rPr>
              <a:t>PSICHIKOS IR ELGESIO SUTRIKIMAI</a:t>
            </a:r>
            <a:endParaRPr lang="en-US" sz="4000" dirty="0"/>
          </a:p>
        </p:txBody>
      </p:sp>
      <p:pic>
        <p:nvPicPr>
          <p:cNvPr id="25607"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aveikslėlis 2">
            <a:extLst>
              <a:ext uri="{FF2B5EF4-FFF2-40B4-BE49-F238E27FC236}">
                <a16:creationId xmlns:a16="http://schemas.microsoft.com/office/drawing/2014/main" xmlns="" id="{9B804672-C7F5-44DA-B792-D1932E94E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4129911"/>
            <a:ext cx="3528392" cy="24217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8675" name="Rectangle 5"/>
          <p:cNvSpPr>
            <a:spLocks noChangeArrowheads="1"/>
          </p:cNvSpPr>
          <p:nvPr/>
        </p:nvSpPr>
        <p:spPr bwMode="auto">
          <a:xfrm>
            <a:off x="0" y="265906"/>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8676"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ctrTitle"/>
          </p:nvPr>
        </p:nvSpPr>
        <p:spPr>
          <a:xfrm>
            <a:off x="395536" y="770012"/>
            <a:ext cx="8105775" cy="969315"/>
          </a:xfrm>
        </p:spPr>
        <p:txBody>
          <a:bodyPr rtlCol="0">
            <a:normAutofit fontScale="90000"/>
          </a:bodyPr>
          <a:lstStyle/>
          <a:p>
            <a:pPr eaLnBrk="1" fontAlgn="auto" hangingPunct="1">
              <a:spcAft>
                <a:spcPts val="0"/>
              </a:spcAft>
              <a:defRPr/>
            </a:pPr>
            <a:r>
              <a:rPr lang="lt-LT" sz="3200" b="1" dirty="0">
                <a:solidFill>
                  <a:srgbClr val="FF0000"/>
                </a:solidFill>
                <a:latin typeface="Times New Roman" pitchFamily="18" charset="0"/>
                <a:cs typeface="Times New Roman" pitchFamily="18" charset="0"/>
              </a:rPr>
              <a:t/>
            </a:r>
            <a:br>
              <a:rPr lang="lt-LT" sz="3200" b="1" dirty="0">
                <a:solidFill>
                  <a:srgbClr val="FF0000"/>
                </a:solidFill>
                <a:latin typeface="Times New Roman" pitchFamily="18" charset="0"/>
                <a:cs typeface="Times New Roman" pitchFamily="18" charset="0"/>
              </a:rPr>
            </a:br>
            <a:r>
              <a:rPr lang="lt-LT" sz="3100" b="1" dirty="0">
                <a:latin typeface="Times New Roman" pitchFamily="18" charset="0"/>
                <a:cs typeface="Times New Roman" pitchFamily="18" charset="0"/>
              </a:rPr>
              <a:t>Psichikos ir elgesio sutrikimų struktūra 2017-2018 m. m. (proc.)</a:t>
            </a:r>
            <a:r>
              <a:rPr lang="lt-LT" sz="4000" b="1" dirty="0">
                <a:latin typeface="Times New Roman" pitchFamily="18" charset="0"/>
                <a:cs typeface="Times New Roman" pitchFamily="18" charset="0"/>
              </a:rPr>
              <a:t/>
            </a:r>
            <a:br>
              <a:rPr lang="lt-LT" sz="4000" b="1" dirty="0">
                <a:latin typeface="Times New Roman" pitchFamily="18" charset="0"/>
                <a:cs typeface="Times New Roman" pitchFamily="18" charset="0"/>
              </a:rPr>
            </a:br>
            <a:endParaRPr lang="en-US" sz="4000" dirty="0"/>
          </a:p>
        </p:txBody>
      </p:sp>
      <p:pic>
        <p:nvPicPr>
          <p:cNvPr id="28679"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0" y="6286500"/>
            <a:ext cx="664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t-LT" altLang="lt-LT" sz="1200" i="1" dirty="0">
                <a:latin typeface="Times New Roman" pitchFamily="18" charset="0"/>
                <a:cs typeface="Times New Roman" pitchFamily="18" charset="0"/>
              </a:rPr>
              <a:t>Šaltinis: Klaipėdos miesto visuomenės sveikatos biuras</a:t>
            </a:r>
          </a:p>
        </p:txBody>
      </p:sp>
      <p:graphicFrame>
        <p:nvGraphicFramePr>
          <p:cNvPr id="11" name="Diagrama 10">
            <a:extLst>
              <a:ext uri="{FF2B5EF4-FFF2-40B4-BE49-F238E27FC236}">
                <a16:creationId xmlns:a16="http://schemas.microsoft.com/office/drawing/2014/main" xmlns="" id="{5C09A79D-E227-4227-8781-3CCA4FAFED73}"/>
              </a:ext>
            </a:extLst>
          </p:cNvPr>
          <p:cNvGraphicFramePr>
            <a:graphicFrameLocks/>
          </p:cNvGraphicFramePr>
          <p:nvPr>
            <p:extLst>
              <p:ext uri="{D42A27DB-BD31-4B8C-83A1-F6EECF244321}">
                <p14:modId xmlns:p14="http://schemas.microsoft.com/office/powerpoint/2010/main" val="3894891720"/>
              </p:ext>
            </p:extLst>
          </p:nvPr>
        </p:nvGraphicFramePr>
        <p:xfrm>
          <a:off x="971600" y="1818628"/>
          <a:ext cx="7313438" cy="430927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7651"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765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ctrTitle"/>
          </p:nvPr>
        </p:nvSpPr>
        <p:spPr>
          <a:xfrm>
            <a:off x="714375" y="2428875"/>
            <a:ext cx="7772400" cy="1470025"/>
          </a:xfrm>
        </p:spPr>
        <p:txBody>
          <a:bodyPr rtlCol="0">
            <a:normAutofit fontScale="90000"/>
          </a:bodyPr>
          <a:lstStyle/>
          <a:p>
            <a:pPr eaLnBrk="1" fontAlgn="auto" hangingPunct="1">
              <a:spcAft>
                <a:spcPts val="0"/>
              </a:spcAft>
              <a:defRPr/>
            </a:pPr>
            <a:r>
              <a:rPr lang="lt-LT" sz="3200" b="1" dirty="0">
                <a:solidFill>
                  <a:srgbClr val="FF0000"/>
                </a:solidFill>
                <a:latin typeface="Times New Roman" pitchFamily="18" charset="0"/>
                <a:cs typeface="Times New Roman" pitchFamily="18" charset="0"/>
              </a:rPr>
              <a:t/>
            </a:r>
            <a:br>
              <a:rPr lang="lt-LT" sz="3200" b="1" dirty="0">
                <a:solidFill>
                  <a:srgbClr val="FF0000"/>
                </a:solidFill>
                <a:latin typeface="Times New Roman" pitchFamily="18" charset="0"/>
                <a:cs typeface="Times New Roman" pitchFamily="18" charset="0"/>
              </a:rPr>
            </a:br>
            <a:r>
              <a:rPr lang="lt-LT" sz="4000" b="1" dirty="0">
                <a:latin typeface="Times New Roman" pitchFamily="18" charset="0"/>
                <a:cs typeface="Times New Roman" pitchFamily="18" charset="0"/>
              </a:rPr>
              <a:t>ĮGIMTOS FORMAVIMOSI YDOS</a:t>
            </a:r>
            <a:br>
              <a:rPr lang="lt-LT" sz="4000" b="1" dirty="0">
                <a:latin typeface="Times New Roman" pitchFamily="18" charset="0"/>
                <a:cs typeface="Times New Roman" pitchFamily="18" charset="0"/>
              </a:rPr>
            </a:br>
            <a:endParaRPr lang="en-US" sz="4000" dirty="0"/>
          </a:p>
        </p:txBody>
      </p:sp>
      <p:pic>
        <p:nvPicPr>
          <p:cNvPr id="27655"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aveikslėlis 6">
            <a:extLst>
              <a:ext uri="{FF2B5EF4-FFF2-40B4-BE49-F238E27FC236}">
                <a16:creationId xmlns:a16="http://schemas.microsoft.com/office/drawing/2014/main" xmlns="" id="{89F35AA7-3583-4186-B538-EFD4A5751A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402" y="3597789"/>
            <a:ext cx="2823195" cy="28231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6627" name="Rectangle 5"/>
          <p:cNvSpPr>
            <a:spLocks noChangeArrowheads="1"/>
          </p:cNvSpPr>
          <p:nvPr/>
        </p:nvSpPr>
        <p:spPr bwMode="auto">
          <a:xfrm>
            <a:off x="0" y="214313"/>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26628"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285750"/>
            <a:ext cx="1428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title"/>
          </p:nvPr>
        </p:nvSpPr>
        <p:spPr/>
        <p:txBody>
          <a:bodyPr rtlCol="0">
            <a:normAutofit fontScale="90000"/>
          </a:bodyPr>
          <a:lstStyle/>
          <a:p>
            <a:pPr eaLnBrk="1" fontAlgn="auto" hangingPunct="1">
              <a:spcAft>
                <a:spcPts val="0"/>
              </a:spcAft>
              <a:defRPr/>
            </a:pPr>
            <a:r>
              <a:rPr lang="lt-LT" sz="3200" b="1" dirty="0">
                <a:solidFill>
                  <a:srgbClr val="FF0000"/>
                </a:solidFill>
                <a:latin typeface="Times New Roman" pitchFamily="18" charset="0"/>
                <a:cs typeface="Times New Roman" pitchFamily="18" charset="0"/>
              </a:rPr>
              <a:t/>
            </a:r>
            <a:br>
              <a:rPr lang="lt-LT" sz="3200" b="1" dirty="0">
                <a:solidFill>
                  <a:srgbClr val="FF0000"/>
                </a:solidFill>
                <a:latin typeface="Times New Roman" pitchFamily="18" charset="0"/>
                <a:cs typeface="Times New Roman" pitchFamily="18" charset="0"/>
              </a:rPr>
            </a:br>
            <a:r>
              <a:rPr lang="lt-LT" sz="3100" b="1" dirty="0">
                <a:latin typeface="Times New Roman" pitchFamily="18" charset="0"/>
                <a:cs typeface="Times New Roman" pitchFamily="18" charset="0"/>
              </a:rPr>
              <a:t>Įgimtų formavimosi ydų struktūra 2017-2018 m. m. (proc.)</a:t>
            </a:r>
            <a:endParaRPr lang="en-US" sz="3100" dirty="0"/>
          </a:p>
        </p:txBody>
      </p:sp>
      <p:pic>
        <p:nvPicPr>
          <p:cNvPr id="26631"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9"/>
          <p:cNvSpPr>
            <a:spLocks noChangeArrowheads="1"/>
          </p:cNvSpPr>
          <p:nvPr/>
        </p:nvSpPr>
        <p:spPr bwMode="auto">
          <a:xfrm>
            <a:off x="0" y="6286500"/>
            <a:ext cx="664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t-LT" altLang="lt-LT" sz="1200" i="1" dirty="0">
                <a:latin typeface="Times New Roman" pitchFamily="18" charset="0"/>
                <a:cs typeface="Times New Roman" pitchFamily="18" charset="0"/>
              </a:rPr>
              <a:t>Šaltinis: Klaipėdos miesto visuomenės sveikatos biuras</a:t>
            </a:r>
          </a:p>
        </p:txBody>
      </p:sp>
      <p:graphicFrame>
        <p:nvGraphicFramePr>
          <p:cNvPr id="10" name="Diagrama 9">
            <a:extLst>
              <a:ext uri="{FF2B5EF4-FFF2-40B4-BE49-F238E27FC236}">
                <a16:creationId xmlns:a16="http://schemas.microsoft.com/office/drawing/2014/main" xmlns="" id="{72FE0688-18D0-4148-B56C-38EB557EDC92}"/>
              </a:ext>
            </a:extLst>
          </p:cNvPr>
          <p:cNvGraphicFramePr>
            <a:graphicFrameLocks/>
          </p:cNvGraphicFramePr>
          <p:nvPr>
            <p:extLst>
              <p:ext uri="{D42A27DB-BD31-4B8C-83A1-F6EECF244321}">
                <p14:modId xmlns:p14="http://schemas.microsoft.com/office/powerpoint/2010/main" val="1176722969"/>
              </p:ext>
            </p:extLst>
          </p:nvPr>
        </p:nvGraphicFramePr>
        <p:xfrm>
          <a:off x="899592" y="2057400"/>
          <a:ext cx="7200800" cy="374786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9459"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19460"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itle 8"/>
          <p:cNvSpPr>
            <a:spLocks noGrp="1"/>
          </p:cNvSpPr>
          <p:nvPr>
            <p:ph type="ctrTitle"/>
          </p:nvPr>
        </p:nvSpPr>
        <p:spPr>
          <a:xfrm>
            <a:off x="357188" y="2357438"/>
            <a:ext cx="8572500" cy="1470025"/>
          </a:xfrm>
        </p:spPr>
        <p:txBody>
          <a:bodyPr/>
          <a:lstStyle/>
          <a:p>
            <a:r>
              <a:rPr lang="lt-LT" altLang="lt-LT" b="1" dirty="0">
                <a:latin typeface="Times New Roman" pitchFamily="18" charset="0"/>
                <a:ea typeface="Segoe UI Symbol" pitchFamily="34" charset="0"/>
                <a:cs typeface="Times New Roman" pitchFamily="18" charset="0"/>
              </a:rPr>
              <a:t>SVEIKATOS SUTRIKIMAI IR LIGOS</a:t>
            </a:r>
            <a:br>
              <a:rPr lang="lt-LT" altLang="lt-LT" b="1" dirty="0">
                <a:latin typeface="Times New Roman" pitchFamily="18" charset="0"/>
                <a:ea typeface="Segoe UI Symbol" pitchFamily="34" charset="0"/>
                <a:cs typeface="Times New Roman" pitchFamily="18" charset="0"/>
              </a:rPr>
            </a:br>
            <a:r>
              <a:rPr lang="lt-LT" altLang="lt-LT" b="1" dirty="0">
                <a:latin typeface="Times New Roman" pitchFamily="18" charset="0"/>
                <a:ea typeface="Segoe UI Symbol" pitchFamily="34" charset="0"/>
                <a:cs typeface="Times New Roman" pitchFamily="18" charset="0"/>
              </a:rPr>
              <a:t/>
            </a:r>
            <a:br>
              <a:rPr lang="lt-LT" altLang="lt-LT" b="1" dirty="0">
                <a:latin typeface="Times New Roman" pitchFamily="18" charset="0"/>
                <a:ea typeface="Segoe UI Symbol" pitchFamily="34" charset="0"/>
                <a:cs typeface="Times New Roman" pitchFamily="18" charset="0"/>
              </a:rPr>
            </a:br>
            <a:r>
              <a:rPr lang="lt-LT" altLang="lt-LT" sz="3200" b="1" i="1" dirty="0">
                <a:latin typeface="Times New Roman" pitchFamily="18" charset="0"/>
                <a:ea typeface="Segoe UI Symbol" pitchFamily="34" charset="0"/>
                <a:cs typeface="Times New Roman" pitchFamily="18" charset="0"/>
              </a:rPr>
              <a:t>PAGAL VAIKŲ UGDYMO GRUPES</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386025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0483" name="Rectangle 5"/>
          <p:cNvSpPr>
            <a:spLocks noChangeArrowheads="1"/>
          </p:cNvSpPr>
          <p:nvPr/>
        </p:nvSpPr>
        <p:spPr bwMode="auto">
          <a:xfrm>
            <a:off x="0" y="285750"/>
            <a:ext cx="9144000" cy="6429375"/>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sz="1200"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2048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575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title"/>
          </p:nvPr>
        </p:nvSpPr>
        <p:spPr>
          <a:xfrm>
            <a:off x="457200" y="534988"/>
            <a:ext cx="8229600" cy="1143000"/>
          </a:xfrm>
        </p:spPr>
        <p:txBody>
          <a:bodyPr/>
          <a:lstStyle/>
          <a:p>
            <a:pPr eaLnBrk="1" hangingPunct="1"/>
            <a:r>
              <a:rPr lang="lt-LT" altLang="lt-LT" sz="2400" b="1" dirty="0">
                <a:latin typeface="Times New Roman" pitchFamily="18" charset="0"/>
                <a:cs typeface="Times New Roman" pitchFamily="18" charset="0"/>
              </a:rPr>
              <a:t>Lopšelio grupės vaikų dalis, kuri turi tam tikrų ligų ar sutrikimų 2017/2018 m. m. (proc.)</a:t>
            </a:r>
            <a:endParaRPr lang="en-US" altLang="lt-LT" sz="2400" dirty="0"/>
          </a:p>
        </p:txBody>
      </p:sp>
      <p:pic>
        <p:nvPicPr>
          <p:cNvPr id="20487"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1196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a 9">
            <a:extLst>
              <a:ext uri="{FF2B5EF4-FFF2-40B4-BE49-F238E27FC236}">
                <a16:creationId xmlns:a16="http://schemas.microsoft.com/office/drawing/2014/main" xmlns="" id="{F1ED738E-A1B2-41B5-95DE-0F36ED4989BE}"/>
              </a:ext>
            </a:extLst>
          </p:cNvPr>
          <p:cNvGraphicFramePr>
            <a:graphicFrameLocks/>
          </p:cNvGraphicFramePr>
          <p:nvPr>
            <p:extLst>
              <p:ext uri="{D42A27DB-BD31-4B8C-83A1-F6EECF244321}">
                <p14:modId xmlns:p14="http://schemas.microsoft.com/office/powerpoint/2010/main" val="3942656944"/>
              </p:ext>
            </p:extLst>
          </p:nvPr>
        </p:nvGraphicFramePr>
        <p:xfrm>
          <a:off x="1259632" y="2009774"/>
          <a:ext cx="6840760" cy="37234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1283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27651"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p>
        </p:txBody>
      </p:sp>
      <p:pic>
        <p:nvPicPr>
          <p:cNvPr id="2765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1000"/>
            <a:ext cx="2143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itle 7"/>
          <p:cNvSpPr>
            <a:spLocks noGrp="1"/>
          </p:cNvSpPr>
          <p:nvPr>
            <p:ph type="title"/>
          </p:nvPr>
        </p:nvSpPr>
        <p:spPr>
          <a:xfrm>
            <a:off x="250825" y="744538"/>
            <a:ext cx="8229600" cy="342900"/>
          </a:xfrm>
        </p:spPr>
        <p:txBody>
          <a:bodyPr/>
          <a:lstStyle/>
          <a:p>
            <a:r>
              <a:rPr lang="lt-LT" altLang="lt-LT" dirty="0"/>
              <a:t/>
            </a:r>
            <a:br>
              <a:rPr lang="lt-LT" altLang="lt-LT" dirty="0"/>
            </a:br>
            <a:r>
              <a:rPr lang="lt-LT" altLang="lt-LT" sz="2400" b="1" dirty="0">
                <a:latin typeface="Times New Roman" pitchFamily="18" charset="0"/>
                <a:cs typeface="Times New Roman" pitchFamily="18" charset="0"/>
              </a:rPr>
              <a:t>Lopšelio grupės vaikų sutrikimai ir ligos 2017/2018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 </a:t>
            </a:r>
            <a:r>
              <a:rPr lang="lt-LT" altLang="lt-LT" sz="3200" b="1" dirty="0">
                <a:latin typeface="Times New Roman" pitchFamily="18" charset="0"/>
                <a:cs typeface="Times New Roman" pitchFamily="18" charset="0"/>
              </a:rPr>
              <a:t/>
            </a:r>
            <a:br>
              <a:rPr lang="lt-LT" altLang="lt-LT" sz="3200" b="1" dirty="0">
                <a:latin typeface="Times New Roman" pitchFamily="18" charset="0"/>
                <a:cs typeface="Times New Roman" pitchFamily="18" charset="0"/>
              </a:rPr>
            </a:br>
            <a:endParaRPr lang="lt-LT" altLang="lt-LT" sz="3200" b="1" dirty="0">
              <a:latin typeface="Times New Roman" pitchFamily="18" charset="0"/>
              <a:cs typeface="Times New Roman" pitchFamily="18" charset="0"/>
            </a:endParaRPr>
          </a:p>
        </p:txBody>
      </p:sp>
      <p:pic>
        <p:nvPicPr>
          <p:cNvPr id="27655"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94886403"/>
              </p:ext>
            </p:extLst>
          </p:nvPr>
        </p:nvGraphicFramePr>
        <p:xfrm>
          <a:off x="228600" y="1484784"/>
          <a:ext cx="8686800" cy="46413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2510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0483" name="Rectangle 5"/>
          <p:cNvSpPr>
            <a:spLocks noChangeArrowheads="1"/>
          </p:cNvSpPr>
          <p:nvPr/>
        </p:nvSpPr>
        <p:spPr bwMode="auto">
          <a:xfrm>
            <a:off x="0" y="285750"/>
            <a:ext cx="9144000" cy="6429375"/>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sz="1200"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2048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575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title"/>
          </p:nvPr>
        </p:nvSpPr>
        <p:spPr>
          <a:xfrm>
            <a:off x="457200" y="534988"/>
            <a:ext cx="8229600" cy="1143000"/>
          </a:xfrm>
        </p:spPr>
        <p:txBody>
          <a:bodyPr/>
          <a:lstStyle/>
          <a:p>
            <a:pPr eaLnBrk="1" hangingPunct="1"/>
            <a:r>
              <a:rPr lang="lt-LT" altLang="lt-LT" sz="2400" b="1" dirty="0">
                <a:latin typeface="Times New Roman" pitchFamily="18" charset="0"/>
                <a:cs typeface="Times New Roman" pitchFamily="18" charset="0"/>
              </a:rPr>
              <a:t>Darželio grupės vaikų dalis, kuri turi tam tikrų ligų ar sutrikimų 2017/2018 m. </a:t>
            </a:r>
            <a:r>
              <a:rPr lang="lt-LT" altLang="lt-LT" sz="2400" b="1" dirty="0" err="1">
                <a:latin typeface="Times New Roman" pitchFamily="18" charset="0"/>
                <a:cs typeface="Times New Roman" pitchFamily="18" charset="0"/>
              </a:rPr>
              <a:t>m</a:t>
            </a:r>
            <a:r>
              <a:rPr lang="lt-LT" altLang="lt-LT" sz="2400" b="1" dirty="0">
                <a:latin typeface="Times New Roman" pitchFamily="18" charset="0"/>
                <a:cs typeface="Times New Roman" pitchFamily="18" charset="0"/>
              </a:rPr>
              <a:t>.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p>
        </p:txBody>
      </p:sp>
      <p:pic>
        <p:nvPicPr>
          <p:cNvPr id="20487"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1196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a 8">
            <a:extLst>
              <a:ext uri="{FF2B5EF4-FFF2-40B4-BE49-F238E27FC236}">
                <a16:creationId xmlns:a16="http://schemas.microsoft.com/office/drawing/2014/main" xmlns="" id="{891CC409-61D4-44AA-B648-5304E8B2F3AE}"/>
              </a:ext>
            </a:extLst>
          </p:cNvPr>
          <p:cNvGraphicFramePr>
            <a:graphicFrameLocks/>
          </p:cNvGraphicFramePr>
          <p:nvPr>
            <p:extLst>
              <p:ext uri="{D42A27DB-BD31-4B8C-83A1-F6EECF244321}">
                <p14:modId xmlns:p14="http://schemas.microsoft.com/office/powerpoint/2010/main" val="1870128836"/>
              </p:ext>
            </p:extLst>
          </p:nvPr>
        </p:nvGraphicFramePr>
        <p:xfrm>
          <a:off x="1475656" y="1990725"/>
          <a:ext cx="6192688" cy="3598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271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4099"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i="1">
              <a:latin typeface="Times New Roman" pitchFamily="18" charset="0"/>
              <a:cs typeface="Times New Roman" pitchFamily="18" charset="0"/>
            </a:endParaRPr>
          </a:p>
          <a:p>
            <a:endParaRPr lang="lt-LT" altLang="lt-LT" sz="1200" i="1">
              <a:latin typeface="Times New Roman" pitchFamily="18" charset="0"/>
              <a:cs typeface="Times New Roman" pitchFamily="18" charset="0"/>
            </a:endParaRPr>
          </a:p>
          <a:p>
            <a:endParaRPr lang="en-US" altLang="lt-LT" sz="1200" i="1">
              <a:latin typeface="Times New Roman" pitchFamily="18" charset="0"/>
              <a:cs typeface="Times New Roman" pitchFamily="18" charset="0"/>
            </a:endParaRPr>
          </a:p>
        </p:txBody>
      </p:sp>
      <p:pic>
        <p:nvPicPr>
          <p:cNvPr id="4100"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048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ntraštė 7"/>
          <p:cNvSpPr>
            <a:spLocks noGrp="1"/>
          </p:cNvSpPr>
          <p:nvPr>
            <p:ph type="title"/>
          </p:nvPr>
        </p:nvSpPr>
        <p:spPr>
          <a:xfrm>
            <a:off x="228600" y="533400"/>
            <a:ext cx="8915400" cy="1249363"/>
          </a:xfrm>
        </p:spPr>
        <p:txBody>
          <a:bodyPr/>
          <a:lstStyle/>
          <a:p>
            <a:r>
              <a:rPr lang="lt-LT" altLang="lt-LT" sz="3600" b="1" i="1" dirty="0">
                <a:latin typeface="Times New Roman" pitchFamily="18" charset="0"/>
                <a:cs typeface="Times New Roman" pitchFamily="18" charset="0"/>
              </a:rPr>
              <a:t>Vaikų sveikatos analizės aprašymas (2)</a:t>
            </a:r>
          </a:p>
        </p:txBody>
      </p:sp>
      <p:sp>
        <p:nvSpPr>
          <p:cNvPr id="4103" name="Rectangle 3"/>
          <p:cNvSpPr>
            <a:spLocks noGrp="1" noChangeArrowheads="1"/>
          </p:cNvSpPr>
          <p:nvPr>
            <p:ph idx="1"/>
          </p:nvPr>
        </p:nvSpPr>
        <p:spPr>
          <a:xfrm>
            <a:off x="214313" y="2000250"/>
            <a:ext cx="8715375" cy="4476750"/>
          </a:xfrm>
        </p:spPr>
        <p:txBody>
          <a:bodyPr/>
          <a:lstStyle/>
          <a:p>
            <a:pPr eaLnBrk="1" hangingPunct="1"/>
            <a:r>
              <a:rPr lang="lt-LT" altLang="lt-LT" dirty="0">
                <a:latin typeface="Times New Roman" pitchFamily="18" charset="0"/>
                <a:cs typeface="Times New Roman" pitchFamily="18" charset="0"/>
              </a:rPr>
              <a:t>Vaikų sveikatos statistinė analizė buvo atlikta iš Vaiko sveikatos pažymėjimų, kurie buvo pristatyti į lopšelio-darželio ,, Švyturėlis“ ugdymo įstaigą iki 2017 m. spalio mėn.</a:t>
            </a:r>
          </a:p>
          <a:p>
            <a:pPr eaLnBrk="1" hangingPunct="1">
              <a:buFont typeface="Arial" charset="0"/>
              <a:buNone/>
            </a:pPr>
            <a:endParaRPr lang="lt-LT" altLang="lt-LT" sz="1000" dirty="0">
              <a:latin typeface="Times New Roman" pitchFamily="18" charset="0"/>
              <a:cs typeface="Times New Roman" pitchFamily="18" charset="0"/>
            </a:endParaRPr>
          </a:p>
          <a:p>
            <a:pPr eaLnBrk="1" hangingPunct="1"/>
            <a:r>
              <a:rPr lang="ru-RU" altLang="lt-LT" dirty="0" err="1">
                <a:latin typeface="Times New Roman" pitchFamily="18" charset="0"/>
                <a:cs typeface="Times New Roman" pitchFamily="18" charset="0"/>
              </a:rPr>
              <a:t>Duomen</a:t>
            </a:r>
            <a:r>
              <a:rPr lang="lt-LT" altLang="lt-LT" dirty="0">
                <a:latin typeface="Times New Roman" pitchFamily="18" charset="0"/>
                <a:cs typeface="Times New Roman" pitchFamily="18" charset="0"/>
              </a:rPr>
              <a:t>ų suvedimui ir </a:t>
            </a:r>
            <a:r>
              <a:rPr lang="ru-RU" altLang="lt-LT" dirty="0" err="1">
                <a:latin typeface="Times New Roman" pitchFamily="18" charset="0"/>
                <a:cs typeface="Times New Roman" pitchFamily="18" charset="0"/>
              </a:rPr>
              <a:t>apdorojimui</a:t>
            </a:r>
            <a:r>
              <a:rPr lang="lt-LT" altLang="lt-LT" dirty="0">
                <a:latin typeface="Times New Roman" pitchFamily="18" charset="0"/>
                <a:cs typeface="Times New Roman" pitchFamily="18" charset="0"/>
              </a:rPr>
              <a:t> </a:t>
            </a:r>
            <a:r>
              <a:rPr lang="ru-RU" altLang="lt-LT" dirty="0" err="1">
                <a:latin typeface="Times New Roman" pitchFamily="18" charset="0"/>
                <a:cs typeface="Times New Roman" pitchFamily="18" charset="0"/>
              </a:rPr>
              <a:t>naudo</a:t>
            </a:r>
            <a:r>
              <a:rPr lang="lt-LT" altLang="lt-LT" dirty="0" err="1">
                <a:latin typeface="Times New Roman" pitchFamily="18" charset="0"/>
                <a:cs typeface="Times New Roman" pitchFamily="18" charset="0"/>
              </a:rPr>
              <a:t>jama</a:t>
            </a:r>
            <a:r>
              <a:rPr lang="lt-LT" altLang="lt-LT" dirty="0">
                <a:latin typeface="Times New Roman" pitchFamily="18" charset="0"/>
                <a:cs typeface="Times New Roman" pitchFamily="18" charset="0"/>
              </a:rPr>
              <a:t> Vaikų sveikatos </a:t>
            </a:r>
            <a:r>
              <a:rPr lang="lt-LT" altLang="lt-LT" dirty="0" err="1">
                <a:latin typeface="Times New Roman" pitchFamily="18" charset="0"/>
                <a:cs typeface="Times New Roman" pitchFamily="18" charset="0"/>
              </a:rPr>
              <a:t>stebėsenos</a:t>
            </a:r>
            <a:r>
              <a:rPr lang="lt-LT" altLang="lt-LT" dirty="0">
                <a:latin typeface="Times New Roman" pitchFamily="18" charset="0"/>
                <a:cs typeface="Times New Roman" pitchFamily="18" charset="0"/>
              </a:rPr>
              <a:t> programa ,,SB sistema“.</a:t>
            </a:r>
            <a:endParaRPr lang="lt-LT" altLang="lt-LT" sz="2800" dirty="0">
              <a:latin typeface="Times New Roman" pitchFamily="18" charset="0"/>
              <a:cs typeface="Times New Roman" pitchFamily="18" charset="0"/>
            </a:endParaRPr>
          </a:p>
          <a:p>
            <a:pPr eaLnBrk="1" hangingPunct="1">
              <a:lnSpc>
                <a:spcPct val="150000"/>
              </a:lnSpc>
              <a:buFont typeface="Arial" charset="0"/>
              <a:buNone/>
            </a:pPr>
            <a:endParaRPr lang="lt-LT" altLang="lt-LT" dirty="0">
              <a:latin typeface="Times New Roman" pitchFamily="18" charset="0"/>
              <a:cs typeface="Times New Roman" pitchFamily="18" charset="0"/>
            </a:endParaRPr>
          </a:p>
          <a:p>
            <a:pPr eaLnBrk="1" hangingPunct="1">
              <a:buFontTx/>
              <a:buNone/>
            </a:pPr>
            <a:r>
              <a:rPr lang="lt-LT" altLang="lt-LT" sz="2400" dirty="0"/>
              <a:t>	</a:t>
            </a:r>
          </a:p>
        </p:txBody>
      </p:sp>
      <p:pic>
        <p:nvPicPr>
          <p:cNvPr id="4104"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29699"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p>
        </p:txBody>
      </p:sp>
      <p:pic>
        <p:nvPicPr>
          <p:cNvPr id="29700"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1000"/>
            <a:ext cx="2143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itle 7"/>
          <p:cNvSpPr>
            <a:spLocks noGrp="1"/>
          </p:cNvSpPr>
          <p:nvPr>
            <p:ph type="title"/>
          </p:nvPr>
        </p:nvSpPr>
        <p:spPr>
          <a:xfrm>
            <a:off x="250825" y="744538"/>
            <a:ext cx="8229600" cy="342900"/>
          </a:xfrm>
        </p:spPr>
        <p:txBody>
          <a:bodyPr/>
          <a:lstStyle/>
          <a:p>
            <a:r>
              <a:rPr lang="lt-LT" altLang="lt-LT" dirty="0"/>
              <a:t/>
            </a:r>
            <a:br>
              <a:rPr lang="lt-LT" altLang="lt-LT" dirty="0"/>
            </a:br>
            <a:r>
              <a:rPr lang="lt-LT" altLang="lt-LT" sz="2400" b="1" dirty="0">
                <a:latin typeface="Times New Roman" pitchFamily="18" charset="0"/>
                <a:cs typeface="Times New Roman" pitchFamily="18" charset="0"/>
              </a:rPr>
              <a:t>Darželio grupės vaikų sutrikimai ir ligos 2017/2018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 </a:t>
            </a:r>
            <a:r>
              <a:rPr lang="lt-LT" altLang="lt-LT" sz="3200" b="1" dirty="0">
                <a:latin typeface="Times New Roman" pitchFamily="18" charset="0"/>
                <a:cs typeface="Times New Roman" pitchFamily="18" charset="0"/>
              </a:rPr>
              <a:t/>
            </a:r>
            <a:br>
              <a:rPr lang="lt-LT" altLang="lt-LT" sz="3200" b="1" dirty="0">
                <a:latin typeface="Times New Roman" pitchFamily="18" charset="0"/>
                <a:cs typeface="Times New Roman" pitchFamily="18" charset="0"/>
              </a:rPr>
            </a:br>
            <a:endParaRPr lang="lt-LT" altLang="lt-LT" sz="3200" b="1" dirty="0">
              <a:latin typeface="Times New Roman" pitchFamily="18" charset="0"/>
              <a:cs typeface="Times New Roman" pitchFamily="18" charset="0"/>
            </a:endParaRPr>
          </a:p>
        </p:txBody>
      </p:sp>
      <p:pic>
        <p:nvPicPr>
          <p:cNvPr id="29703"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4044735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6566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0483" name="Rectangle 5"/>
          <p:cNvSpPr>
            <a:spLocks noChangeArrowheads="1"/>
          </p:cNvSpPr>
          <p:nvPr/>
        </p:nvSpPr>
        <p:spPr bwMode="auto">
          <a:xfrm>
            <a:off x="0" y="285750"/>
            <a:ext cx="9144000" cy="6429375"/>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sz="1200"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2048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575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title"/>
          </p:nvPr>
        </p:nvSpPr>
        <p:spPr>
          <a:xfrm>
            <a:off x="457200" y="534988"/>
            <a:ext cx="8229600" cy="1143000"/>
          </a:xfrm>
        </p:spPr>
        <p:txBody>
          <a:bodyPr/>
          <a:lstStyle/>
          <a:p>
            <a:pPr eaLnBrk="1" hangingPunct="1"/>
            <a:r>
              <a:rPr lang="lt-LT" altLang="lt-LT" sz="2400" b="1" dirty="0">
                <a:latin typeface="Times New Roman" pitchFamily="18" charset="0"/>
                <a:cs typeface="Times New Roman" pitchFamily="18" charset="0"/>
              </a:rPr>
              <a:t>Priešmokyklinės grupės vaikų dalis, kuri turi tam tikrų ligų ar sutrikimų 2017/2018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p>
        </p:txBody>
      </p:sp>
      <p:pic>
        <p:nvPicPr>
          <p:cNvPr id="20487"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1196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a 8">
            <a:extLst>
              <a:ext uri="{FF2B5EF4-FFF2-40B4-BE49-F238E27FC236}">
                <a16:creationId xmlns:a16="http://schemas.microsoft.com/office/drawing/2014/main" xmlns="" id="{8016A768-6739-4901-BE86-80A1F0F7251B}"/>
              </a:ext>
            </a:extLst>
          </p:cNvPr>
          <p:cNvGraphicFramePr>
            <a:graphicFrameLocks/>
          </p:cNvGraphicFramePr>
          <p:nvPr>
            <p:extLst>
              <p:ext uri="{D42A27DB-BD31-4B8C-83A1-F6EECF244321}">
                <p14:modId xmlns:p14="http://schemas.microsoft.com/office/powerpoint/2010/main" val="3811266242"/>
              </p:ext>
            </p:extLst>
          </p:nvPr>
        </p:nvGraphicFramePr>
        <p:xfrm>
          <a:off x="1187624" y="1881186"/>
          <a:ext cx="6552728" cy="37800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3503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31747"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p>
        </p:txBody>
      </p:sp>
      <p:pic>
        <p:nvPicPr>
          <p:cNvPr id="31748"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1000"/>
            <a:ext cx="2143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itle 7"/>
          <p:cNvSpPr>
            <a:spLocks noGrp="1"/>
          </p:cNvSpPr>
          <p:nvPr>
            <p:ph type="title"/>
          </p:nvPr>
        </p:nvSpPr>
        <p:spPr>
          <a:xfrm>
            <a:off x="323528" y="1066800"/>
            <a:ext cx="8229600" cy="342900"/>
          </a:xfrm>
        </p:spPr>
        <p:txBody>
          <a:bodyPr/>
          <a:lstStyle/>
          <a:p>
            <a:r>
              <a:rPr lang="lt-LT" altLang="lt-LT" dirty="0"/>
              <a:t/>
            </a:r>
            <a:br>
              <a:rPr lang="lt-LT" altLang="lt-LT" dirty="0"/>
            </a:br>
            <a:r>
              <a:rPr lang="lt-LT" altLang="lt-LT" sz="2400" b="1" dirty="0">
                <a:latin typeface="Times New Roman" pitchFamily="18" charset="0"/>
                <a:cs typeface="Times New Roman" pitchFamily="18" charset="0"/>
              </a:rPr>
              <a:t>Priešmokyklinės grupės vaikų sutrikimai ir ligos 2017/2018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 </a:t>
            </a:r>
            <a:r>
              <a:rPr lang="lt-LT" altLang="lt-LT" sz="3200" b="1" dirty="0">
                <a:latin typeface="Times New Roman" pitchFamily="18" charset="0"/>
                <a:cs typeface="Times New Roman" pitchFamily="18" charset="0"/>
              </a:rPr>
              <a:t/>
            </a:r>
            <a:br>
              <a:rPr lang="lt-LT" altLang="lt-LT" sz="3200" b="1" dirty="0">
                <a:latin typeface="Times New Roman" pitchFamily="18" charset="0"/>
                <a:cs typeface="Times New Roman" pitchFamily="18" charset="0"/>
              </a:rPr>
            </a:br>
            <a:endParaRPr lang="lt-LT" altLang="lt-LT" sz="3200" b="1" dirty="0">
              <a:latin typeface="Times New Roman" pitchFamily="18" charset="0"/>
              <a:cs typeface="Times New Roman" pitchFamily="18" charset="0"/>
            </a:endParaRPr>
          </a:p>
        </p:txBody>
      </p:sp>
      <p:pic>
        <p:nvPicPr>
          <p:cNvPr id="31751"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19221876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938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20483" name="Rectangle 5"/>
          <p:cNvSpPr>
            <a:spLocks noChangeArrowheads="1"/>
          </p:cNvSpPr>
          <p:nvPr/>
        </p:nvSpPr>
        <p:spPr bwMode="auto">
          <a:xfrm>
            <a:off x="0" y="285750"/>
            <a:ext cx="9144000" cy="6429375"/>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sz="1200"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2048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575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ntraštė 9"/>
          <p:cNvSpPr>
            <a:spLocks noGrp="1"/>
          </p:cNvSpPr>
          <p:nvPr>
            <p:ph type="title"/>
          </p:nvPr>
        </p:nvSpPr>
        <p:spPr>
          <a:xfrm>
            <a:off x="457200" y="534988"/>
            <a:ext cx="8229600" cy="1143000"/>
          </a:xfrm>
        </p:spPr>
        <p:txBody>
          <a:bodyPr/>
          <a:lstStyle/>
          <a:p>
            <a:pPr eaLnBrk="1" hangingPunct="1"/>
            <a:r>
              <a:rPr lang="lt-LT" altLang="lt-LT" sz="2400" b="1" dirty="0">
                <a:latin typeface="Times New Roman" pitchFamily="18" charset="0"/>
                <a:cs typeface="Times New Roman" pitchFamily="18" charset="0"/>
              </a:rPr>
              <a:t>Specialiųjų poreikių grupės vaikų dalis, kuri turi tam tikrų ligų ar sutrikimų 2017/2018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p>
        </p:txBody>
      </p:sp>
      <p:pic>
        <p:nvPicPr>
          <p:cNvPr id="20487"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1196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a 9">
            <a:extLst>
              <a:ext uri="{FF2B5EF4-FFF2-40B4-BE49-F238E27FC236}">
                <a16:creationId xmlns:a16="http://schemas.microsoft.com/office/drawing/2014/main" xmlns="" id="{E944DC1A-38EA-4C5A-9328-572B4BAD9653}"/>
              </a:ext>
            </a:extLst>
          </p:cNvPr>
          <p:cNvGraphicFramePr>
            <a:graphicFrameLocks/>
          </p:cNvGraphicFramePr>
          <p:nvPr>
            <p:extLst>
              <p:ext uri="{D42A27DB-BD31-4B8C-83A1-F6EECF244321}">
                <p14:modId xmlns:p14="http://schemas.microsoft.com/office/powerpoint/2010/main" val="1078846720"/>
              </p:ext>
            </p:extLst>
          </p:nvPr>
        </p:nvGraphicFramePr>
        <p:xfrm>
          <a:off x="1475656" y="1881187"/>
          <a:ext cx="6264696" cy="38520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7515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31747"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p>
        </p:txBody>
      </p:sp>
      <p:pic>
        <p:nvPicPr>
          <p:cNvPr id="31748"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1000"/>
            <a:ext cx="2143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itle 7"/>
          <p:cNvSpPr>
            <a:spLocks noGrp="1"/>
          </p:cNvSpPr>
          <p:nvPr>
            <p:ph type="title"/>
          </p:nvPr>
        </p:nvSpPr>
        <p:spPr>
          <a:xfrm>
            <a:off x="323528" y="937418"/>
            <a:ext cx="8229600" cy="342900"/>
          </a:xfrm>
        </p:spPr>
        <p:txBody>
          <a:bodyPr/>
          <a:lstStyle/>
          <a:p>
            <a:r>
              <a:rPr lang="lt-LT" altLang="lt-LT" dirty="0"/>
              <a:t/>
            </a:r>
            <a:br>
              <a:rPr lang="lt-LT" altLang="lt-LT" dirty="0"/>
            </a:br>
            <a:r>
              <a:rPr lang="lt-LT" altLang="lt-LT" sz="2400" b="1" dirty="0">
                <a:latin typeface="Times New Roman" pitchFamily="18" charset="0"/>
                <a:cs typeface="Times New Roman" pitchFamily="18" charset="0"/>
              </a:rPr>
              <a:t>Specialiųjų poreikių grupės vaikų sutrikimai ir ligos 2017/2018 m.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 </a:t>
            </a:r>
            <a:r>
              <a:rPr lang="lt-LT" altLang="lt-LT" sz="3200" b="1" dirty="0">
                <a:latin typeface="Times New Roman" pitchFamily="18" charset="0"/>
                <a:cs typeface="Times New Roman" pitchFamily="18" charset="0"/>
              </a:rPr>
              <a:t/>
            </a:r>
            <a:br>
              <a:rPr lang="lt-LT" altLang="lt-LT" sz="3200" b="1" dirty="0">
                <a:latin typeface="Times New Roman" pitchFamily="18" charset="0"/>
                <a:cs typeface="Times New Roman" pitchFamily="18" charset="0"/>
              </a:rPr>
            </a:br>
            <a:endParaRPr lang="lt-LT" altLang="lt-LT" sz="3200" b="1" dirty="0">
              <a:latin typeface="Times New Roman" pitchFamily="18" charset="0"/>
              <a:cs typeface="Times New Roman" pitchFamily="18" charset="0"/>
            </a:endParaRPr>
          </a:p>
        </p:txBody>
      </p:sp>
      <p:pic>
        <p:nvPicPr>
          <p:cNvPr id="31751"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2536503176"/>
              </p:ext>
            </p:extLst>
          </p:nvPr>
        </p:nvGraphicFramePr>
        <p:xfrm>
          <a:off x="457200" y="1699418"/>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9990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31747"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p>
        </p:txBody>
      </p:sp>
      <p:pic>
        <p:nvPicPr>
          <p:cNvPr id="31748"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1000"/>
            <a:ext cx="2143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itle 7"/>
          <p:cNvSpPr>
            <a:spLocks noGrp="1"/>
          </p:cNvSpPr>
          <p:nvPr>
            <p:ph type="title"/>
          </p:nvPr>
        </p:nvSpPr>
        <p:spPr>
          <a:xfrm>
            <a:off x="357188" y="642938"/>
            <a:ext cx="8229600" cy="685800"/>
          </a:xfrm>
        </p:spPr>
        <p:txBody>
          <a:bodyPr/>
          <a:lstStyle/>
          <a:p>
            <a:r>
              <a:rPr lang="lt-LT" altLang="lt-LT" dirty="0">
                <a:solidFill>
                  <a:schemeClr val="accent6">
                    <a:lumMod val="75000"/>
                  </a:schemeClr>
                </a:solidFill>
              </a:rPr>
              <a:t/>
            </a:r>
            <a:br>
              <a:rPr lang="lt-LT" altLang="lt-LT" dirty="0">
                <a:solidFill>
                  <a:schemeClr val="accent6">
                    <a:lumMod val="75000"/>
                  </a:schemeClr>
                </a:solidFill>
              </a:rPr>
            </a:br>
            <a:r>
              <a:rPr lang="lt-LT" altLang="lt-LT" b="1" dirty="0">
                <a:solidFill>
                  <a:schemeClr val="accent6">
                    <a:lumMod val="75000"/>
                  </a:schemeClr>
                </a:solidFill>
                <a:latin typeface="Times New Roman" pitchFamily="18" charset="0"/>
                <a:cs typeface="Times New Roman" pitchFamily="18" charset="0"/>
              </a:rPr>
              <a:t>Apibendrinimas (1)</a:t>
            </a:r>
            <a:br>
              <a:rPr lang="lt-LT" altLang="lt-LT" b="1" dirty="0">
                <a:solidFill>
                  <a:schemeClr val="accent6">
                    <a:lumMod val="75000"/>
                  </a:schemeClr>
                </a:solidFill>
                <a:latin typeface="Times New Roman" pitchFamily="18" charset="0"/>
                <a:cs typeface="Times New Roman" pitchFamily="18" charset="0"/>
              </a:rPr>
            </a:br>
            <a:endParaRPr lang="lt-LT" altLang="lt-LT" b="1" dirty="0">
              <a:solidFill>
                <a:schemeClr val="accent6">
                  <a:lumMod val="75000"/>
                </a:schemeClr>
              </a:solidFill>
              <a:latin typeface="Times New Roman" pitchFamily="18" charset="0"/>
              <a:cs typeface="Times New Roman" pitchFamily="18" charset="0"/>
            </a:endParaRPr>
          </a:p>
        </p:txBody>
      </p:sp>
      <p:sp>
        <p:nvSpPr>
          <p:cNvPr id="32775" name="Content Placeholder 11"/>
          <p:cNvSpPr>
            <a:spLocks noGrp="1"/>
          </p:cNvSpPr>
          <p:nvPr>
            <p:ph idx="1"/>
          </p:nvPr>
        </p:nvSpPr>
        <p:spPr>
          <a:xfrm>
            <a:off x="152400" y="1772816"/>
            <a:ext cx="8839200" cy="4497139"/>
          </a:xfrm>
        </p:spPr>
        <p:txBody>
          <a:bodyPr/>
          <a:lstStyle/>
          <a:p>
            <a:pPr lvl="0" algn="just">
              <a:buFont typeface="Wingdings" panose="05000000000000000000" pitchFamily="2" charset="2"/>
              <a:buChar char="v"/>
            </a:pPr>
            <a:r>
              <a:rPr lang="lt-LT" sz="2000" dirty="0">
                <a:latin typeface="Times New Roman" pitchFamily="18" charset="0"/>
                <a:cs typeface="Times New Roman" pitchFamily="18" charset="0"/>
              </a:rPr>
              <a:t>2017 m. profilaktiškai sveikatą pasitikrino 99,15 proc. vaikų. </a:t>
            </a:r>
          </a:p>
          <a:p>
            <a:pPr lvl="0" algn="just">
              <a:buFont typeface="Wingdings" panose="05000000000000000000" pitchFamily="2" charset="2"/>
              <a:buChar char="v"/>
            </a:pPr>
            <a:r>
              <a:rPr lang="lt-LT" sz="2000" dirty="0">
                <a:latin typeface="Times New Roman" pitchFamily="18" charset="0"/>
                <a:cs typeface="Times New Roman" pitchFamily="18" charset="0"/>
              </a:rPr>
              <a:t>2017 m. iš profilaktiškai sveikatą pasitikrinusių 116 vaikų visiškai sveiki buvo 11,2 proc. (13 ugdytinių).</a:t>
            </a:r>
          </a:p>
          <a:p>
            <a:pPr lvl="0" algn="just">
              <a:buFont typeface="Wingdings" panose="05000000000000000000" pitchFamily="2" charset="2"/>
              <a:buChar char="v"/>
            </a:pPr>
            <a:r>
              <a:rPr lang="lt-LT" sz="2000" dirty="0">
                <a:latin typeface="Times New Roman" pitchFamily="18" charset="0"/>
                <a:cs typeface="Times New Roman" pitchFamily="18" charset="0"/>
              </a:rPr>
              <a:t>2017 m. du trečdaliai vaikų (65,5 proc.) turėjo regėjimo sutrikimų, jų didžiausia procentinė dalis buvo tarp priešmokyklinės grupės vaikų (87,5 proc.). Diagnozuotų regėjimo sutrikimų struktūroje dominuoja toliaregystė (90,9 proc.), astigmatizmas (6,5 proc.) bei kiti regos sutrikimai (2,6 proc.). </a:t>
            </a:r>
          </a:p>
          <a:p>
            <a:pPr lvl="0" algn="just">
              <a:buFont typeface="Wingdings" panose="05000000000000000000" pitchFamily="2" charset="2"/>
              <a:buChar char="v"/>
            </a:pPr>
            <a:r>
              <a:rPr lang="lt-LT" sz="2000" dirty="0">
                <a:latin typeface="Times New Roman" pitchFamily="18" charset="0"/>
                <a:cs typeface="Times New Roman" pitchFamily="18" charset="0"/>
              </a:rPr>
              <a:t>2017 m. beveik kas antras vaikas (43,1 proc.) turėjo simptomų, požymių ir nenormalių klinikinių bei laboratorinių radinių, neklasifikuojamų kitur. Diagnozuotų šios sveikatos sutrikimų grupės struktūroje dominuoja širdies ūžesiai – 94,6 </a:t>
            </a:r>
            <a:r>
              <a:rPr lang="lt-LT" sz="2000" dirty="0" err="1">
                <a:latin typeface="Times New Roman" pitchFamily="18" charset="0"/>
                <a:cs typeface="Times New Roman" pitchFamily="18" charset="0"/>
              </a:rPr>
              <a:t>proc</a:t>
            </a:r>
            <a:r>
              <a:rPr lang="lt-LT" sz="2000" dirty="0">
                <a:latin typeface="Times New Roman" pitchFamily="18" charset="0"/>
                <a:cs typeface="Times New Roman" pitchFamily="18" charset="0"/>
              </a:rPr>
              <a:t>.</a:t>
            </a:r>
          </a:p>
          <a:p>
            <a:pPr algn="just">
              <a:buFont typeface="Wingdings" panose="05000000000000000000" pitchFamily="2" charset="2"/>
              <a:buChar char="v"/>
              <a:defRPr/>
            </a:pPr>
            <a:endParaRPr lang="lt-LT" sz="2000" dirty="0">
              <a:latin typeface="Times New Roman" pitchFamily="18" charset="0"/>
              <a:cs typeface="Times New Roman" pitchFamily="18" charset="0"/>
            </a:endParaRPr>
          </a:p>
          <a:p>
            <a:pPr>
              <a:buFont typeface="Arial" charset="0"/>
              <a:buNone/>
              <a:defRPr/>
            </a:pPr>
            <a:endParaRPr lang="lt-LT" sz="2000" dirty="0"/>
          </a:p>
          <a:p>
            <a:pPr>
              <a:defRPr/>
            </a:pPr>
            <a:endParaRPr lang="lt-LT" sz="2000" dirty="0"/>
          </a:p>
          <a:p>
            <a:pPr>
              <a:defRPr/>
            </a:pPr>
            <a:endParaRPr lang="lt-LT" sz="2000" dirty="0"/>
          </a:p>
        </p:txBody>
      </p:sp>
      <p:pic>
        <p:nvPicPr>
          <p:cNvPr id="31752"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32771"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p>
        </p:txBody>
      </p:sp>
      <p:pic>
        <p:nvPicPr>
          <p:cNvPr id="3277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1000"/>
            <a:ext cx="2143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itle 7"/>
          <p:cNvSpPr>
            <a:spLocks noGrp="1"/>
          </p:cNvSpPr>
          <p:nvPr>
            <p:ph type="title"/>
          </p:nvPr>
        </p:nvSpPr>
        <p:spPr>
          <a:xfrm>
            <a:off x="357188" y="642938"/>
            <a:ext cx="8229600" cy="685800"/>
          </a:xfrm>
        </p:spPr>
        <p:txBody>
          <a:bodyPr/>
          <a:lstStyle/>
          <a:p>
            <a:r>
              <a:rPr lang="lt-LT" altLang="lt-LT" dirty="0"/>
              <a:t/>
            </a:r>
            <a:br>
              <a:rPr lang="lt-LT" altLang="lt-LT" dirty="0"/>
            </a:br>
            <a:r>
              <a:rPr lang="lt-LT" altLang="lt-LT" b="1" dirty="0">
                <a:solidFill>
                  <a:schemeClr val="accent6">
                    <a:lumMod val="75000"/>
                  </a:schemeClr>
                </a:solidFill>
                <a:latin typeface="Times New Roman" pitchFamily="18" charset="0"/>
                <a:cs typeface="Times New Roman" pitchFamily="18" charset="0"/>
              </a:rPr>
              <a:t>Apibendrinimas</a:t>
            </a:r>
            <a:r>
              <a:rPr lang="lt-LT" altLang="lt-LT" b="1" dirty="0">
                <a:latin typeface="Times New Roman" pitchFamily="18" charset="0"/>
                <a:cs typeface="Times New Roman" pitchFamily="18" charset="0"/>
              </a:rPr>
              <a:t> (2)</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440656"/>
            <a:ext cx="8839200" cy="5000625"/>
          </a:xfrm>
        </p:spPr>
        <p:txBody>
          <a:bodyPr/>
          <a:lstStyle/>
          <a:p>
            <a:pPr algn="just">
              <a:buFont typeface="Wingdings" panose="05000000000000000000" pitchFamily="2" charset="2"/>
              <a:buChar char="v"/>
            </a:pPr>
            <a:r>
              <a:rPr lang="lt-LT" sz="2000" dirty="0">
                <a:latin typeface="Times New Roman" pitchFamily="18" charset="0"/>
                <a:cs typeface="Times New Roman" pitchFamily="18" charset="0"/>
              </a:rPr>
              <a:t>2017 m. beveik kas antras vaikas (43,1 proc.) turėjo psichikos ir elgesio sutrikimų, kurių didžiausia procentinė dalis buvo tarp darželio grupės vaikų. Diagnozuotų psichikos ir elgesio sutrikimų struktūroje dominuoja kalbos ir kalbėjimo raidos (55,9 proc.), specifiniai elgesio ir raidos sutrikimai (27,9 proc.) bei kiti sutrikimai (16,2 proc.).</a:t>
            </a:r>
          </a:p>
          <a:p>
            <a:pPr algn="just">
              <a:buFont typeface="Wingdings" panose="05000000000000000000" pitchFamily="2" charset="2"/>
              <a:buChar char="v"/>
            </a:pPr>
            <a:r>
              <a:rPr lang="lt-LT" sz="2000" dirty="0">
                <a:latin typeface="Times New Roman" pitchFamily="18" charset="0"/>
                <a:cs typeface="Times New Roman" pitchFamily="18" charset="0"/>
              </a:rPr>
              <a:t>2017 m. 5 vaikas turėjo antsvorio problemų, o per mažą svorį turėjo 4 vaikai. </a:t>
            </a:r>
          </a:p>
          <a:p>
            <a:pPr algn="just">
              <a:buFont typeface="Wingdings" panose="05000000000000000000" pitchFamily="2" charset="2"/>
              <a:buChar char="v"/>
            </a:pPr>
            <a:r>
              <a:rPr lang="lt-LT" sz="2000" dirty="0">
                <a:latin typeface="Times New Roman" pitchFamily="18" charset="0"/>
                <a:cs typeface="Times New Roman" pitchFamily="18" charset="0"/>
              </a:rPr>
              <a:t>2017 m. 13,2 proc. vaikų sveikatos pažymose nebuvo nurodytas augimo įvertinimas. Daugiausia buvo nurodyta HAN augimo įvertinimo rodiklis – 78,4 proc. </a:t>
            </a:r>
          </a:p>
          <a:p>
            <a:pPr algn="just">
              <a:buFont typeface="Wingdings" panose="05000000000000000000" pitchFamily="2" charset="2"/>
              <a:buChar char="v"/>
            </a:pPr>
            <a:r>
              <a:rPr lang="lt-LT" sz="2000" dirty="0">
                <a:latin typeface="Times New Roman" pitchFamily="18" charset="0"/>
                <a:cs typeface="Times New Roman" pitchFamily="18" charset="0"/>
              </a:rPr>
              <a:t>2017 m. penktadalis vaikų (17,2 proc.) turėjosi įgimtų formavimosi ydų. Iš jų 66,7 proc. turėjo atvirą arba iškilusią </a:t>
            </a:r>
            <a:r>
              <a:rPr lang="lt-LT" sz="2000" dirty="0" err="1">
                <a:latin typeface="Times New Roman" pitchFamily="18" charset="0"/>
                <a:cs typeface="Times New Roman" pitchFamily="18" charset="0"/>
              </a:rPr>
              <a:t>ovaliają</a:t>
            </a:r>
            <a:r>
              <a:rPr lang="lt-LT" sz="2000" dirty="0">
                <a:latin typeface="Times New Roman" pitchFamily="18" charset="0"/>
                <a:cs typeface="Times New Roman" pitchFamily="18" charset="0"/>
              </a:rPr>
              <a:t> angą.</a:t>
            </a:r>
          </a:p>
          <a:p>
            <a:pPr algn="just">
              <a:buFont typeface="Wingdings" panose="05000000000000000000" pitchFamily="2" charset="2"/>
              <a:buChar char="v"/>
            </a:pPr>
            <a:r>
              <a:rPr lang="lt-LT" sz="2000" dirty="0">
                <a:latin typeface="Times New Roman" pitchFamily="18" charset="0"/>
                <a:cs typeface="Times New Roman" pitchFamily="18" charset="0"/>
              </a:rPr>
              <a:t>2017 m. 2 vaikai fizinio ugdymo veikloje galėjo dalyvauti su apribojimais (parengiamoji ir specialioji fizinio ugdymo grupės). </a:t>
            </a:r>
          </a:p>
          <a:p>
            <a:pPr>
              <a:defRPr/>
            </a:pPr>
            <a:endParaRPr lang="lt-LT" sz="2000" dirty="0"/>
          </a:p>
          <a:p>
            <a:pPr>
              <a:defRPr/>
            </a:pPr>
            <a:endParaRPr lang="lt-LT" sz="2000" dirty="0"/>
          </a:p>
        </p:txBody>
      </p:sp>
      <p:pic>
        <p:nvPicPr>
          <p:cNvPr id="32776"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p>
        </p:txBody>
      </p:sp>
      <p:sp>
        <p:nvSpPr>
          <p:cNvPr id="32771" name="Rectangle 5"/>
          <p:cNvSpPr>
            <a:spLocks noChangeArrowheads="1"/>
          </p:cNvSpPr>
          <p:nvPr/>
        </p:nvSpPr>
        <p:spPr bwMode="auto">
          <a:xfrm>
            <a:off x="0" y="30480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p>
        </p:txBody>
      </p:sp>
      <p:pic>
        <p:nvPicPr>
          <p:cNvPr id="3277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1000"/>
            <a:ext cx="2143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itle 7"/>
          <p:cNvSpPr>
            <a:spLocks noGrp="1"/>
          </p:cNvSpPr>
          <p:nvPr>
            <p:ph type="title"/>
          </p:nvPr>
        </p:nvSpPr>
        <p:spPr>
          <a:xfrm>
            <a:off x="357188" y="642938"/>
            <a:ext cx="8229600" cy="685800"/>
          </a:xfrm>
        </p:spPr>
        <p:txBody>
          <a:bodyPr/>
          <a:lstStyle/>
          <a:p>
            <a:r>
              <a:rPr lang="lt-LT" altLang="lt-LT" dirty="0"/>
              <a:t/>
            </a:r>
            <a:br>
              <a:rPr lang="lt-LT" altLang="lt-LT" dirty="0"/>
            </a:br>
            <a:r>
              <a:rPr lang="lt-LT" altLang="lt-LT" b="1" dirty="0">
                <a:solidFill>
                  <a:schemeClr val="accent6">
                    <a:lumMod val="75000"/>
                  </a:schemeClr>
                </a:solidFill>
                <a:latin typeface="Times New Roman" pitchFamily="18" charset="0"/>
                <a:cs typeface="Times New Roman" pitchFamily="18" charset="0"/>
              </a:rPr>
              <a:t>Rekomendacijos</a:t>
            </a:r>
            <a:r>
              <a:rPr lang="lt-LT" altLang="lt-LT" b="1" dirty="0">
                <a:latin typeface="Times New Roman" pitchFamily="18" charset="0"/>
                <a:cs typeface="Times New Roman" pitchFamily="18" charset="0"/>
              </a:rPr>
              <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590677"/>
            <a:ext cx="8839200" cy="5038724"/>
          </a:xfrm>
        </p:spPr>
        <p:txBody>
          <a:bodyPr/>
          <a:lstStyle/>
          <a:p>
            <a:pPr lvl="0" algn="just"/>
            <a:r>
              <a:rPr lang="lt-LT" sz="2400" dirty="0">
                <a:latin typeface="Times New Roman" pitchFamily="18" charset="0"/>
                <a:cs typeface="Times New Roman" pitchFamily="18" charset="0"/>
              </a:rPr>
              <a:t>Tikslinga vaikų tėvus įtraukti į sveikatos stiprinimo veiklas – organizuoti ir vykdyti mokymus, apimančius aiškią, išsamią ir patikimą informaciją apie mitybą, fizinį aktyvumą. </a:t>
            </a:r>
          </a:p>
          <a:p>
            <a:pPr lvl="0" algn="just"/>
            <a:r>
              <a:rPr lang="lt-LT" sz="2400" dirty="0">
                <a:latin typeface="Times New Roman" pitchFamily="18" charset="0"/>
                <a:cs typeface="Times New Roman" pitchFamily="18" charset="0"/>
              </a:rPr>
              <a:t>Būtina vaikų sveikatos priežiūrą vykdyti visomis kryptimis, ypatingą dėmesį skiriant regos sutrikimų profilaktikai: tinkamai aplinkai (žaidimų vieta, sėdėjimo poza, apšvietimas, laiko leidimas prie kompiuterio ir televizoriaus), poilsiui (akių mankštelės), pilnavertei mitybai bei profilaktiniam regėjimo tikrinimui.  </a:t>
            </a:r>
          </a:p>
          <a:p>
            <a:pPr lvl="0" algn="just"/>
            <a:r>
              <a:rPr lang="lt-LT" sz="2400" dirty="0">
                <a:latin typeface="Times New Roman" pitchFamily="18" charset="0"/>
                <a:cs typeface="Times New Roman" pitchFamily="18" charset="0"/>
              </a:rPr>
              <a:t>Taip pat nepamiršti psichikos sveikatos – organizuoti užsiėmimus, pasisėdėjimus, pasikalbėjimus su vaikais. Užsiėmimų metu suteikti jiems sąlygas laisvai išreikšti savo mintis bei jausmus.</a:t>
            </a:r>
          </a:p>
          <a:p>
            <a:pPr marL="0" lvl="0" indent="0" algn="just">
              <a:buNone/>
            </a:pPr>
            <a:r>
              <a:rPr lang="en-US" sz="2400" b="1" i="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lt-LT" sz="2400" b="1" i="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Tik sveika ir saugi aplinka gali užtikrinti vaikų gerovę</a:t>
            </a:r>
            <a:r>
              <a:rPr lang="en-US" sz="2400" b="1" i="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lt-LT" sz="2400" b="1" i="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defRPr/>
            </a:pPr>
            <a:endParaRPr lang="lt-LT" sz="2800" dirty="0">
              <a:latin typeface="Times New Roman" pitchFamily="18" charset="0"/>
              <a:cs typeface="Times New Roman" pitchFamily="18" charset="0"/>
            </a:endParaRPr>
          </a:p>
          <a:p>
            <a:pPr>
              <a:buFont typeface="Arial" charset="0"/>
              <a:buNone/>
              <a:defRPr/>
            </a:pPr>
            <a:endParaRPr lang="lt-LT" sz="2800" dirty="0"/>
          </a:p>
          <a:p>
            <a:pPr>
              <a:defRPr/>
            </a:pPr>
            <a:endParaRPr lang="lt-LT" sz="2800" dirty="0"/>
          </a:p>
          <a:p>
            <a:pPr>
              <a:defRPr/>
            </a:pPr>
            <a:endParaRPr lang="lt-LT" dirty="0"/>
          </a:p>
        </p:txBody>
      </p:sp>
      <p:pic>
        <p:nvPicPr>
          <p:cNvPr id="32776"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82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35844" name="Picture 6" descr="Klaipedos miesto visuomenes sveikatos biuro logotip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juostele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Antraštė 9"/>
          <p:cNvSpPr>
            <a:spLocks noGrp="1"/>
          </p:cNvSpPr>
          <p:nvPr>
            <p:ph type="ctrTitle"/>
          </p:nvPr>
        </p:nvSpPr>
        <p:spPr/>
        <p:txBody>
          <a:bodyPr/>
          <a:lstStyle/>
          <a:p>
            <a:pPr eaLnBrk="1" hangingPunct="1"/>
            <a:r>
              <a:rPr lang="lt-LT" altLang="lt-LT" sz="3200" b="1">
                <a:solidFill>
                  <a:srgbClr val="FF0000"/>
                </a:solidFill>
                <a:latin typeface="Times New Roman" pitchFamily="18" charset="0"/>
                <a:cs typeface="Times New Roman" pitchFamily="18" charset="0"/>
              </a:rPr>
              <a:t/>
            </a:r>
            <a:br>
              <a:rPr lang="lt-LT" altLang="lt-LT" sz="3200" b="1">
                <a:solidFill>
                  <a:srgbClr val="FF0000"/>
                </a:solidFill>
                <a:latin typeface="Times New Roman" pitchFamily="18" charset="0"/>
                <a:cs typeface="Times New Roman" pitchFamily="18" charset="0"/>
              </a:rPr>
            </a:br>
            <a:r>
              <a:rPr lang="en-US" altLang="lt-LT" sz="3600" b="1">
                <a:latin typeface="Times New Roman" pitchFamily="18" charset="0"/>
                <a:cs typeface="Times New Roman" pitchFamily="18" charset="0"/>
              </a:rPr>
              <a:t>A</a:t>
            </a:r>
            <a:r>
              <a:rPr lang="lt-LT" altLang="lt-LT" sz="3600" b="1">
                <a:latin typeface="Times New Roman" pitchFamily="18" charset="0"/>
                <a:cs typeface="Times New Roman" pitchFamily="18" charset="0"/>
              </a:rPr>
              <a:t>ČIŪ UŽ DĖMESĮ</a:t>
            </a:r>
            <a:br>
              <a:rPr lang="lt-LT" altLang="lt-LT" sz="3600" b="1">
                <a:latin typeface="Times New Roman" pitchFamily="18" charset="0"/>
                <a:cs typeface="Times New Roman" pitchFamily="18" charset="0"/>
              </a:rPr>
            </a:br>
            <a:endParaRPr lang="en-US" altLang="lt-LT" sz="3600"/>
          </a:p>
        </p:txBody>
      </p:sp>
      <p:sp>
        <p:nvSpPr>
          <p:cNvPr id="34823" name="Turinio vietos rezervavimo ženklas 17"/>
          <p:cNvSpPr>
            <a:spLocks noGrp="1"/>
          </p:cNvSpPr>
          <p:nvPr>
            <p:ph type="subTitle" idx="1"/>
          </p:nvPr>
        </p:nvSpPr>
        <p:spPr/>
        <p:txBody>
          <a:bodyPr/>
          <a:lstStyle/>
          <a:p>
            <a:pPr eaLnBrk="1" hangingPunct="1">
              <a:defRPr/>
            </a:pPr>
            <a:endParaRPr lang="lt-LT" b="1" dirty="0">
              <a:latin typeface="Times New Roman" pitchFamily="18" charset="0"/>
              <a:cs typeface="Times New Roman" pitchFamily="18" charset="0"/>
            </a:endParaRPr>
          </a:p>
          <a:p>
            <a:pPr eaLnBrk="1" hangingPunct="1">
              <a:defRPr/>
            </a:pPr>
            <a:endParaRPr lang="lt-LT" dirty="0"/>
          </a:p>
        </p:txBody>
      </p:sp>
      <p:pic>
        <p:nvPicPr>
          <p:cNvPr id="35848" name="Picture 7" descr="juostele 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aveikslėlis 4">
            <a:extLst>
              <a:ext uri="{FF2B5EF4-FFF2-40B4-BE49-F238E27FC236}">
                <a16:creationId xmlns:a16="http://schemas.microsoft.com/office/drawing/2014/main" xmlns="" id="{55C24693-FC2B-440F-952A-3FB0DFAD3D4C}"/>
              </a:ext>
            </a:extLst>
          </p:cNvPr>
          <p:cNvPicPr>
            <a:picLocks noChangeAspect="1"/>
          </p:cNvPicPr>
          <p:nvPr/>
        </p:nvPicPr>
        <p:blipFill>
          <a:blip r:embed="rId6"/>
          <a:stretch>
            <a:fillRect/>
          </a:stretch>
        </p:blipFill>
        <p:spPr>
          <a:xfrm>
            <a:off x="-8092" y="0"/>
            <a:ext cx="9143999" cy="68925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6147"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6148"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Antraštė 1"/>
          <p:cNvSpPr>
            <a:spLocks noGrp="1"/>
          </p:cNvSpPr>
          <p:nvPr>
            <p:ph type="title"/>
          </p:nvPr>
        </p:nvSpPr>
        <p:spPr>
          <a:xfrm>
            <a:off x="107950" y="571500"/>
            <a:ext cx="8856663" cy="1143000"/>
          </a:xfrm>
        </p:spPr>
        <p:txBody>
          <a:bodyPr/>
          <a:lstStyle/>
          <a:p>
            <a:r>
              <a:rPr lang="lt-LT" altLang="lt-LT" sz="3600" b="1" dirty="0">
                <a:latin typeface="Times New Roman" pitchFamily="18" charset="0"/>
                <a:cs typeface="Times New Roman" pitchFamily="18" charset="0"/>
              </a:rPr>
              <a:t>Vaikų sveikatos analizės rezultatų svarba</a:t>
            </a:r>
            <a:endParaRPr lang="lt-LT" altLang="lt-LT" sz="3600" dirty="0"/>
          </a:p>
        </p:txBody>
      </p:sp>
      <p:sp>
        <p:nvSpPr>
          <p:cNvPr id="6152" name="Content Placeholder 11"/>
          <p:cNvSpPr>
            <a:spLocks noGrp="1"/>
          </p:cNvSpPr>
          <p:nvPr>
            <p:ph idx="1"/>
          </p:nvPr>
        </p:nvSpPr>
        <p:spPr>
          <a:xfrm>
            <a:off x="319088" y="2133600"/>
            <a:ext cx="8505825" cy="4208463"/>
          </a:xfrm>
        </p:spPr>
        <p:txBody>
          <a:bodyPr/>
          <a:lstStyle/>
          <a:p>
            <a:pPr algn="just">
              <a:buFont typeface="Arial" charset="0"/>
              <a:buNone/>
            </a:pPr>
            <a:r>
              <a:rPr lang="lt-LT" altLang="lt-LT" sz="3600" dirty="0">
                <a:latin typeface="Times New Roman" pitchFamily="18" charset="0"/>
                <a:cs typeface="Times New Roman" pitchFamily="18" charset="0"/>
              </a:rPr>
              <a:t>   Kasmetinių</a:t>
            </a:r>
            <a:r>
              <a:rPr lang="en-US" altLang="lt-LT" sz="3600" dirty="0">
                <a:latin typeface="Times New Roman" pitchFamily="18" charset="0"/>
                <a:cs typeface="Times New Roman" pitchFamily="18" charset="0"/>
              </a:rPr>
              <a:t> </a:t>
            </a:r>
            <a:r>
              <a:rPr lang="lt-LT" altLang="lt-LT" sz="3600" dirty="0">
                <a:latin typeface="Times New Roman" pitchFamily="18" charset="0"/>
                <a:cs typeface="Times New Roman" pitchFamily="18" charset="0"/>
              </a:rPr>
              <a:t>vaikų profilaktinių patikrinimų duomenys padeda kryptingai planuoti ir įgyvendinti sveikatos priežiūrą įstaigoje, organizuoti tikslesnes sveikatos stiprinimo priemones, susijusias su ligų ir traumų profilaktika.</a:t>
            </a:r>
            <a:r>
              <a:rPr lang="en-US" altLang="lt-LT" sz="3600" dirty="0">
                <a:latin typeface="Times New Roman" pitchFamily="18" charset="0"/>
                <a:cs typeface="Times New Roman" pitchFamily="18" charset="0"/>
              </a:rPr>
              <a:t> </a:t>
            </a:r>
            <a:endParaRPr lang="lt-LT" altLang="lt-LT" sz="3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7171"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717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itle 8"/>
          <p:cNvSpPr>
            <a:spLocks noGrp="1"/>
          </p:cNvSpPr>
          <p:nvPr>
            <p:ph type="ctrTitle"/>
          </p:nvPr>
        </p:nvSpPr>
        <p:spPr>
          <a:xfrm>
            <a:off x="285750" y="2130425"/>
            <a:ext cx="8572500" cy="1470025"/>
          </a:xfrm>
        </p:spPr>
        <p:txBody>
          <a:bodyPr/>
          <a:lstStyle/>
          <a:p>
            <a:r>
              <a:rPr lang="lt-LT" altLang="lt-LT" b="1" dirty="0">
                <a:latin typeface="Times New Roman" pitchFamily="18" charset="0"/>
                <a:ea typeface="Segoe UI Symbol" pitchFamily="34" charset="0"/>
                <a:cs typeface="Times New Roman" pitchFamily="18" charset="0"/>
              </a:rPr>
              <a:t>Pasitikrinę sveikatą vaikai</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pic>
        <p:nvPicPr>
          <p:cNvPr id="3" name="Paveikslėlis 2">
            <a:extLst>
              <a:ext uri="{FF2B5EF4-FFF2-40B4-BE49-F238E27FC236}">
                <a16:creationId xmlns:a16="http://schemas.microsoft.com/office/drawing/2014/main" xmlns="" id="{848F3375-FBC6-4FEA-8BF8-6B04257C4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4226868"/>
            <a:ext cx="5616624" cy="22977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8195" name="Rectangle 5"/>
          <p:cNvSpPr>
            <a:spLocks noChangeArrowheads="1"/>
          </p:cNvSpPr>
          <p:nvPr/>
        </p:nvSpPr>
        <p:spPr bwMode="auto">
          <a:xfrm>
            <a:off x="0" y="285750"/>
            <a:ext cx="9144000" cy="6396038"/>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8196"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ntraštė 9"/>
          <p:cNvSpPr>
            <a:spLocks noGrp="1"/>
          </p:cNvSpPr>
          <p:nvPr>
            <p:ph type="title"/>
          </p:nvPr>
        </p:nvSpPr>
        <p:spPr>
          <a:xfrm>
            <a:off x="457200" y="560388"/>
            <a:ext cx="8229600" cy="1143000"/>
          </a:xfrm>
        </p:spPr>
        <p:txBody>
          <a:bodyPr/>
          <a:lstStyle/>
          <a:p>
            <a:pPr eaLnBrk="1" hangingPunct="1"/>
            <a:r>
              <a:rPr lang="lt-LT" altLang="lt-LT" sz="2400" b="1" dirty="0">
                <a:latin typeface="Times New Roman" pitchFamily="18" charset="0"/>
                <a:cs typeface="Times New Roman" pitchFamily="18" charset="0"/>
              </a:rPr>
              <a:t>Pasitikrinusiųjų ir nepasitikrinusiųjų sveikatą vaikų dalis 2017-2018 m</a:t>
            </a:r>
            <a:r>
              <a:rPr lang="lt-LT" altLang="lt-LT" sz="2400" b="1" dirty="0" smtClean="0">
                <a:latin typeface="Times New Roman" pitchFamily="18" charset="0"/>
                <a:cs typeface="Times New Roman" pitchFamily="18" charset="0"/>
              </a:rPr>
              <a:t>. m</a:t>
            </a:r>
            <a:r>
              <a:rPr lang="lt-LT" altLang="lt-LT" sz="2400" b="1" dirty="0">
                <a:latin typeface="Times New Roman" pitchFamily="18" charset="0"/>
                <a:cs typeface="Times New Roman" pitchFamily="18" charset="0"/>
              </a:rPr>
              <a:t>. (</a:t>
            </a:r>
            <a:r>
              <a:rPr lang="lt-LT" altLang="lt-LT" sz="2400" b="1" dirty="0" err="1">
                <a:latin typeface="Times New Roman" pitchFamily="18" charset="0"/>
                <a:cs typeface="Times New Roman" pitchFamily="18" charset="0"/>
              </a:rPr>
              <a:t>proc</a:t>
            </a:r>
            <a:r>
              <a:rPr lang="lt-LT" altLang="lt-LT" sz="2400" b="1" dirty="0">
                <a:latin typeface="Times New Roman" pitchFamily="18" charset="0"/>
                <a:cs typeface="Times New Roman" pitchFamily="18" charset="0"/>
              </a:rPr>
              <a:t>.)</a:t>
            </a:r>
            <a:endParaRPr lang="en-US" altLang="lt-LT" sz="2400" dirty="0"/>
          </a:p>
        </p:txBody>
      </p:sp>
      <p:pic>
        <p:nvPicPr>
          <p:cNvPr id="8199"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0213"/>
            <a:ext cx="914400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a 11">
            <a:extLst>
              <a:ext uri="{FF2B5EF4-FFF2-40B4-BE49-F238E27FC236}">
                <a16:creationId xmlns:a16="http://schemas.microsoft.com/office/drawing/2014/main" xmlns="" id="{F6B575DD-3760-4BA6-983A-ECA38FF82794}"/>
              </a:ext>
            </a:extLst>
          </p:cNvPr>
          <p:cNvGraphicFramePr>
            <a:graphicFrameLocks/>
          </p:cNvGraphicFramePr>
          <p:nvPr>
            <p:extLst>
              <p:ext uri="{D42A27DB-BD31-4B8C-83A1-F6EECF244321}">
                <p14:modId xmlns:p14="http://schemas.microsoft.com/office/powerpoint/2010/main" val="1571816445"/>
              </p:ext>
            </p:extLst>
          </p:nvPr>
        </p:nvGraphicFramePr>
        <p:xfrm>
          <a:off x="899592" y="1679848"/>
          <a:ext cx="7787208" cy="41079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0243"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10244"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itle 8"/>
          <p:cNvSpPr>
            <a:spLocks noGrp="1"/>
          </p:cNvSpPr>
          <p:nvPr>
            <p:ph type="ctrTitle"/>
          </p:nvPr>
        </p:nvSpPr>
        <p:spPr>
          <a:xfrm>
            <a:off x="285750" y="2130425"/>
            <a:ext cx="8572500" cy="1470025"/>
          </a:xfrm>
        </p:spPr>
        <p:txBody>
          <a:bodyPr/>
          <a:lstStyle/>
          <a:p>
            <a:r>
              <a:rPr lang="lt-LT" altLang="lt-LT" b="1" dirty="0">
                <a:latin typeface="Times New Roman" pitchFamily="18" charset="0"/>
                <a:ea typeface="Segoe UI Symbol" pitchFamily="34" charset="0"/>
                <a:cs typeface="Times New Roman" pitchFamily="18" charset="0"/>
              </a:rPr>
              <a:t>Visiškai sveiki vaikai</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pic>
        <p:nvPicPr>
          <p:cNvPr id="3" name="Paveikslėlis 2">
            <a:extLst>
              <a:ext uri="{FF2B5EF4-FFF2-40B4-BE49-F238E27FC236}">
                <a16:creationId xmlns:a16="http://schemas.microsoft.com/office/drawing/2014/main" xmlns="" id="{878135BA-EC65-42E8-A636-35A84093E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0450"/>
            <a:ext cx="9144000" cy="28766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2291"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endParaRPr lang="lt-LT" altLang="lt-LT" i="1" dirty="0">
              <a:latin typeface="Times New Roman" pitchFamily="18" charset="0"/>
              <a:cs typeface="Times New Roman" pitchFamily="18" charset="0"/>
            </a:endParaRPr>
          </a:p>
          <a:p>
            <a:r>
              <a:rPr lang="lt-LT" altLang="lt-LT" sz="1200" i="1" dirty="0">
                <a:latin typeface="Times New Roman" pitchFamily="18" charset="0"/>
                <a:cs typeface="Times New Roman" pitchFamily="18" charset="0"/>
              </a:rPr>
              <a:t>Šaltinis: Klaipėdos miesto visuomenės sveikatos biuras</a:t>
            </a:r>
          </a:p>
        </p:txBody>
      </p:sp>
      <p:pic>
        <p:nvPicPr>
          <p:cNvPr id="12292"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285750"/>
            <a:ext cx="15716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Antraštė 9"/>
          <p:cNvSpPr>
            <a:spLocks noGrp="1"/>
          </p:cNvSpPr>
          <p:nvPr>
            <p:ph type="title"/>
          </p:nvPr>
        </p:nvSpPr>
        <p:spPr>
          <a:xfrm>
            <a:off x="142875" y="500063"/>
            <a:ext cx="8786813" cy="1143000"/>
          </a:xfrm>
        </p:spPr>
        <p:txBody>
          <a:bodyPr/>
          <a:lstStyle/>
          <a:p>
            <a:pPr eaLnBrk="1" hangingPunct="1"/>
            <a:r>
              <a:rPr lang="lt-LT" altLang="lt-LT" sz="2200" b="1" dirty="0">
                <a:latin typeface="Times New Roman" pitchFamily="18" charset="0"/>
                <a:cs typeface="Times New Roman" pitchFamily="18" charset="0"/>
              </a:rPr>
              <a:t>Pasitikrinusiųjų vaikų dalis, kuri yra visiškai sveika </a:t>
            </a:r>
            <a:r>
              <a:rPr lang="en-US" altLang="lt-LT" sz="2200" b="1" dirty="0">
                <a:latin typeface="Times New Roman" pitchFamily="18" charset="0"/>
                <a:cs typeface="Times New Roman" pitchFamily="18" charset="0"/>
              </a:rPr>
              <a:t>20</a:t>
            </a:r>
            <a:r>
              <a:rPr lang="lt-LT" altLang="lt-LT" sz="2200" b="1" dirty="0">
                <a:latin typeface="Times New Roman" pitchFamily="18" charset="0"/>
                <a:cs typeface="Times New Roman" pitchFamily="18" charset="0"/>
              </a:rPr>
              <a:t>17</a:t>
            </a:r>
            <a:r>
              <a:rPr lang="en-US" altLang="lt-LT" sz="2200" b="1" dirty="0">
                <a:latin typeface="Times New Roman" pitchFamily="18" charset="0"/>
                <a:cs typeface="Times New Roman" pitchFamily="18" charset="0"/>
              </a:rPr>
              <a:t>–201</a:t>
            </a:r>
            <a:r>
              <a:rPr lang="lt-LT" altLang="lt-LT" sz="2200" b="1" dirty="0">
                <a:latin typeface="Times New Roman" pitchFamily="18" charset="0"/>
                <a:cs typeface="Times New Roman" pitchFamily="18" charset="0"/>
              </a:rPr>
              <a:t>8 </a:t>
            </a:r>
            <a:r>
              <a:rPr lang="en-US" altLang="lt-LT" sz="2200" b="1" dirty="0">
                <a:latin typeface="Times New Roman" pitchFamily="18" charset="0"/>
                <a:cs typeface="Times New Roman" pitchFamily="18" charset="0"/>
              </a:rPr>
              <a:t>m. </a:t>
            </a:r>
            <a:r>
              <a:rPr lang="lt-LT" altLang="lt-LT" sz="2200" b="1" dirty="0">
                <a:latin typeface="Times New Roman" pitchFamily="18" charset="0"/>
                <a:cs typeface="Times New Roman" pitchFamily="18" charset="0"/>
              </a:rPr>
              <a:t>m.</a:t>
            </a:r>
            <a:endParaRPr lang="en-US" altLang="lt-LT" sz="2200" dirty="0"/>
          </a:p>
        </p:txBody>
      </p:sp>
      <p:pic>
        <p:nvPicPr>
          <p:cNvPr id="12295"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ačiakampis 9"/>
          <p:cNvSpPr/>
          <p:nvPr/>
        </p:nvSpPr>
        <p:spPr>
          <a:xfrm>
            <a:off x="3203850" y="2105342"/>
            <a:ext cx="2160240" cy="12241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2017-2018 </a:t>
            </a:r>
            <a:r>
              <a:rPr lang="lt-LT" b="1" dirty="0" err="1"/>
              <a:t>m.m</a:t>
            </a:r>
            <a:r>
              <a:rPr lang="lt-LT" b="1" dirty="0"/>
              <a:t>.</a:t>
            </a:r>
          </a:p>
        </p:txBody>
      </p:sp>
      <p:sp>
        <p:nvSpPr>
          <p:cNvPr id="12" name="Ovalas 11"/>
          <p:cNvSpPr/>
          <p:nvPr/>
        </p:nvSpPr>
        <p:spPr>
          <a:xfrm>
            <a:off x="3419874" y="4506171"/>
            <a:ext cx="1944216" cy="1658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Iš </a:t>
            </a:r>
            <a:r>
              <a:rPr lang="lt-LT" b="1" dirty="0"/>
              <a:t>116</a:t>
            </a:r>
            <a:r>
              <a:rPr lang="lt-LT" dirty="0"/>
              <a:t> </a:t>
            </a:r>
            <a:r>
              <a:rPr lang="lt-LT" b="1" dirty="0"/>
              <a:t>vaikų</a:t>
            </a:r>
          </a:p>
          <a:p>
            <a:pPr algn="ctr"/>
            <a:r>
              <a:rPr lang="lt-LT" b="1" dirty="0"/>
              <a:t>13</a:t>
            </a:r>
            <a:r>
              <a:rPr lang="lt-LT" dirty="0"/>
              <a:t> vaikų (11,2 proc.)</a:t>
            </a:r>
          </a:p>
        </p:txBody>
      </p:sp>
      <p:cxnSp>
        <p:nvCxnSpPr>
          <p:cNvPr id="15" name="Tiesioji rodyklės jungtis 14"/>
          <p:cNvCxnSpPr>
            <a:cxnSpLocks/>
          </p:cNvCxnSpPr>
          <p:nvPr/>
        </p:nvCxnSpPr>
        <p:spPr>
          <a:xfrm>
            <a:off x="4304257" y="3329478"/>
            <a:ext cx="0" cy="11766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6858000"/>
          </a:xfrm>
          <a:prstGeom prst="rect">
            <a:avLst/>
          </a:prstGeom>
          <a:solidFill>
            <a:srgbClr val="007CC3"/>
          </a:solidFill>
          <a:ln w="9525">
            <a:solidFill>
              <a:schemeClr val="tx1"/>
            </a:solidFill>
            <a:miter lim="800000"/>
            <a:headEnd/>
            <a:tailEnd/>
          </a:ln>
        </p:spPr>
        <p:txBody>
          <a:bodyPr wrap="none" anchor="ctr"/>
          <a:lstStyle/>
          <a:p>
            <a:endParaRPr lang="lt-LT" altLang="lt-LT">
              <a:latin typeface="Calibri" pitchFamily="34" charset="0"/>
            </a:endParaRPr>
          </a:p>
        </p:txBody>
      </p:sp>
      <p:sp>
        <p:nvSpPr>
          <p:cNvPr id="13315" name="Rectangle 5"/>
          <p:cNvSpPr>
            <a:spLocks noChangeArrowheads="1"/>
          </p:cNvSpPr>
          <p:nvPr/>
        </p:nvSpPr>
        <p:spPr bwMode="auto">
          <a:xfrm>
            <a:off x="0" y="285750"/>
            <a:ext cx="9144000" cy="6324600"/>
          </a:xfrm>
          <a:prstGeom prst="rect">
            <a:avLst/>
          </a:prstGeom>
          <a:solidFill>
            <a:schemeClr val="bg1"/>
          </a:solidFill>
          <a:ln w="9525">
            <a:solidFill>
              <a:schemeClr val="tx1"/>
            </a:solidFill>
            <a:miter lim="800000"/>
            <a:headEnd/>
            <a:tailEnd/>
          </a:ln>
        </p:spPr>
        <p:txBody>
          <a:bodyPr wrap="none" anchor="ctr"/>
          <a:lstStyle/>
          <a:p>
            <a:endParaRPr lang="lt-LT" altLang="lt-LT">
              <a:latin typeface="Calibri" pitchFamily="34" charset="0"/>
            </a:endParaRPr>
          </a:p>
        </p:txBody>
      </p:sp>
      <p:pic>
        <p:nvPicPr>
          <p:cNvPr id="13316" name="Picture 6" descr="Klaipedos miesto visuomenes sveikatos biuro logoti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3" y="357188"/>
            <a:ext cx="1785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juostel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juostel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itle 8"/>
          <p:cNvSpPr>
            <a:spLocks noGrp="1"/>
          </p:cNvSpPr>
          <p:nvPr>
            <p:ph type="ctrTitle"/>
          </p:nvPr>
        </p:nvSpPr>
        <p:spPr>
          <a:xfrm>
            <a:off x="285750" y="2130425"/>
            <a:ext cx="8572500" cy="1470025"/>
          </a:xfrm>
        </p:spPr>
        <p:txBody>
          <a:bodyPr/>
          <a:lstStyle/>
          <a:p>
            <a:r>
              <a:rPr lang="lt-LT" altLang="lt-LT" b="1">
                <a:latin typeface="Times New Roman" pitchFamily="18" charset="0"/>
                <a:ea typeface="Segoe UI Symbol" pitchFamily="34" charset="0"/>
                <a:cs typeface="Times New Roman" pitchFamily="18" charset="0"/>
              </a:rPr>
              <a:t>Kūno masės indeksas </a:t>
            </a:r>
            <a:br>
              <a:rPr lang="lt-LT" altLang="lt-LT" b="1">
                <a:latin typeface="Times New Roman" pitchFamily="18" charset="0"/>
                <a:ea typeface="Segoe UI Symbol" pitchFamily="34" charset="0"/>
                <a:cs typeface="Times New Roman" pitchFamily="18" charset="0"/>
              </a:rPr>
            </a:br>
            <a:r>
              <a:rPr lang="lt-LT" altLang="lt-LT" b="1">
                <a:latin typeface="Times New Roman" pitchFamily="18" charset="0"/>
                <a:ea typeface="Segoe UI Symbol" pitchFamily="34" charset="0"/>
                <a:cs typeface="Times New Roman" pitchFamily="18" charset="0"/>
              </a:rPr>
              <a:t>(toliau – KMI)</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pic>
        <p:nvPicPr>
          <p:cNvPr id="4" name="Paveikslėlis 3">
            <a:extLst>
              <a:ext uri="{FF2B5EF4-FFF2-40B4-BE49-F238E27FC236}">
                <a16:creationId xmlns:a16="http://schemas.microsoft.com/office/drawing/2014/main" xmlns="" id="{0AF91ECA-2E10-44A3-AD3E-2FDE9873938E}"/>
              </a:ext>
            </a:extLst>
          </p:cNvPr>
          <p:cNvPicPr>
            <a:picLocks noChangeAspect="1"/>
          </p:cNvPicPr>
          <p:nvPr/>
        </p:nvPicPr>
        <p:blipFill>
          <a:blip r:embed="rId5"/>
          <a:stretch>
            <a:fillRect/>
          </a:stretch>
        </p:blipFill>
        <p:spPr>
          <a:xfrm>
            <a:off x="5810250" y="4611688"/>
            <a:ext cx="3048000" cy="1714500"/>
          </a:xfrm>
          <a:prstGeom prst="rect">
            <a:avLst/>
          </a:prstGeom>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TotalTime>
  <Words>1165</Words>
  <Application>Microsoft Office PowerPoint</Application>
  <PresentationFormat>Demonstracija ekrane (4:3)</PresentationFormat>
  <Paragraphs>423</Paragraphs>
  <Slides>38</Slides>
  <Notes>1</Notes>
  <HiddenSlides>0</HiddenSlides>
  <MMClips>0</MMClips>
  <ScaleCrop>false</ScaleCrop>
  <HeadingPairs>
    <vt:vector size="4" baseType="variant">
      <vt:variant>
        <vt:lpstr>Tema</vt:lpstr>
      </vt:variant>
      <vt:variant>
        <vt:i4>1</vt:i4>
      </vt:variant>
      <vt:variant>
        <vt:lpstr>Skaidrių pavadinimai</vt:lpstr>
      </vt:variant>
      <vt:variant>
        <vt:i4>38</vt:i4>
      </vt:variant>
    </vt:vector>
  </HeadingPairs>
  <TitlesOfParts>
    <vt:vector size="39" baseType="lpstr">
      <vt:lpstr>Office tema</vt:lpstr>
      <vt:lpstr>KLAIPĖDOS MIESTO LOPŠELĮ-DARŽELĮ ,,ŠVYTURĖLIS” LANKANČIŲ VAIKŲ PROFILAKTINIŲ SVEIKATOS PATIKRINIMŲ 2017-2018 M.M. DUOMENŲ ANALIZĖ  Visuomenės sveikatos priežiūros specialistė   Renata Beteikienė    </vt:lpstr>
      <vt:lpstr>Vaikų sveikatos analizės aprašymas (1)</vt:lpstr>
      <vt:lpstr>Vaikų sveikatos analizės aprašymas (2)</vt:lpstr>
      <vt:lpstr>Vaikų sveikatos analizės rezultatų svarba</vt:lpstr>
      <vt:lpstr>Pasitikrinę sveikatą vaikai</vt:lpstr>
      <vt:lpstr>Pasitikrinusiųjų ir nepasitikrinusiųjų sveikatą vaikų dalis 2017-2018 m. m. (proc.)</vt:lpstr>
      <vt:lpstr>Visiškai sveiki vaikai</vt:lpstr>
      <vt:lpstr>Pasitikrinusiųjų vaikų dalis, kuri yra visiškai sveika 2017–2018 m. m.</vt:lpstr>
      <vt:lpstr>Kūno masės indeksas  (toliau – KMI)</vt:lpstr>
      <vt:lpstr>Pasitikrinusiųjų vaikų pasiskirstymas pagal KMI ir ugdymo grupes 2016 m. (proc.)</vt:lpstr>
      <vt:lpstr>Fizinio lavinimo grupės</vt:lpstr>
      <vt:lpstr>Pasitikrinusiųjų vaikų pasiskirstymas pagal fizinio aktyvumo grupes 2017-2018 m. m. (proc.)</vt:lpstr>
      <vt:lpstr>Augimo įvertinimas</vt:lpstr>
      <vt:lpstr>Pasitikrinusiųjų vaikų pasiskirstymas pagal augimo įvertinimą ir ugdymo grupes 2017-2018 m.m. (proc.)</vt:lpstr>
      <vt:lpstr>SVEIKATOS SUTRIKIMAI IR LIGOS BENDRIEJI DUOMENYS</vt:lpstr>
      <vt:lpstr>Pasitikrinusių vaikų dalis, kuri turi tam tikrų ligų ar sutrikimų 2017-2018 m. m. (proc.)</vt:lpstr>
      <vt:lpstr>DOMINUOJANTYS SVEIKATOS SUTRIKIMAI</vt:lpstr>
      <vt:lpstr>REGOS SUTRIKIMAI</vt:lpstr>
      <vt:lpstr> Regos sutrikimų struktūra 2017-2018 m. m. (proc.) </vt:lpstr>
      <vt:lpstr> SIMPTOMAI, PAKITIMAI IR NENORMALŪS KLINIKINIAI RADINIAI </vt:lpstr>
      <vt:lpstr> Simptomai, pakitimai ir nenormalūs klinikiniai pakitimai 2017-2018 m. m. (proc.) </vt:lpstr>
      <vt:lpstr> PSICHIKOS IR ELGESIO SUTRIKIMAI</vt:lpstr>
      <vt:lpstr> Psichikos ir elgesio sutrikimų struktūra 2017-2018 m. m. (proc.) </vt:lpstr>
      <vt:lpstr> ĮGIMTOS FORMAVIMOSI YDOS </vt:lpstr>
      <vt:lpstr> Įgimtų formavimosi ydų struktūra 2017-2018 m. m. (proc.)</vt:lpstr>
      <vt:lpstr>SVEIKATOS SUTRIKIMAI IR LIGOS  PAGAL VAIKŲ UGDYMO GRUPES</vt:lpstr>
      <vt:lpstr>Lopšelio grupės vaikų dalis, kuri turi tam tikrų ligų ar sutrikimų 2017/2018 m. m. (proc.)</vt:lpstr>
      <vt:lpstr> Lopšelio grupės vaikų sutrikimai ir ligos 2017/2018 m. (proc.)  </vt:lpstr>
      <vt:lpstr>Darželio grupės vaikų dalis, kuri turi tam tikrų ligų ar sutrikimų 2017/2018 m. m. (proc.)</vt:lpstr>
      <vt:lpstr> Darželio grupės vaikų sutrikimai ir ligos 2017/2018 m. (proc.)  </vt:lpstr>
      <vt:lpstr>Priešmokyklinės grupės vaikų dalis, kuri turi tam tikrų ligų ar sutrikimų 2017/2018 m. (proc.)</vt:lpstr>
      <vt:lpstr> Priešmokyklinės grupės vaikų sutrikimai ir ligos 2017/2018 m. (proc.)  </vt:lpstr>
      <vt:lpstr>Specialiųjų poreikių grupės vaikų dalis, kuri turi tam tikrų ligų ar sutrikimų 2017/2018 m. (proc.)</vt:lpstr>
      <vt:lpstr> Specialiųjų poreikių grupės vaikų sutrikimai ir ligos 2017/2018 m. (proc.)  </vt:lpstr>
      <vt:lpstr> Apibendrinimas (1) </vt:lpstr>
      <vt:lpstr> Apibendrinimas (2) </vt:lpstr>
      <vt:lpstr> Rekomendacijos </vt:lpstr>
      <vt:lpstr> AČIŪ UŽ DĖMESĮ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dc:creator>
  <cp:lastModifiedBy>User</cp:lastModifiedBy>
  <cp:revision>287</cp:revision>
  <cp:lastPrinted>2016-02-24T09:08:25Z</cp:lastPrinted>
  <dcterms:created xsi:type="dcterms:W3CDTF">2011-12-01T08:20:02Z</dcterms:created>
  <dcterms:modified xsi:type="dcterms:W3CDTF">2018-06-05T11:25:48Z</dcterms:modified>
</cp:coreProperties>
</file>